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12"/>
  </p:notesMasterIdLst>
  <p:sldIdLst>
    <p:sldId id="256" r:id="rId2"/>
    <p:sldId id="270" r:id="rId3"/>
    <p:sldId id="271" r:id="rId4"/>
    <p:sldId id="269" r:id="rId5"/>
    <p:sldId id="278" r:id="rId6"/>
    <p:sldId id="263" r:id="rId7"/>
    <p:sldId id="276" r:id="rId8"/>
    <p:sldId id="268" r:id="rId9"/>
    <p:sldId id="273" r:id="rId10"/>
    <p:sldId id="27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3F0FAC-E0A5-4BFF-8660-E8460C3304F9}" v="2" dt="2025-06-19T17:45:06.3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e Dillon" userId="ab30814a-8f84-4e85-8d46-d324a8a1a696" providerId="ADAL" clId="{6EB82105-D196-405A-806B-2E92954DA8F9}"/>
    <pc:docChg chg="undo custSel addSld delSld modSld">
      <pc:chgData name="Michele Dillon" userId="ab30814a-8f84-4e85-8d46-d324a8a1a696" providerId="ADAL" clId="{6EB82105-D196-405A-806B-2E92954DA8F9}" dt="2025-06-16T14:59:29.312" v="188" actId="6549"/>
      <pc:docMkLst>
        <pc:docMk/>
      </pc:docMkLst>
      <pc:sldChg chg="modSp mod">
        <pc:chgData name="Michele Dillon" userId="ab30814a-8f84-4e85-8d46-d324a8a1a696" providerId="ADAL" clId="{6EB82105-D196-405A-806B-2E92954DA8F9}" dt="2025-06-16T14:48:25.573" v="13" actId="20577"/>
        <pc:sldMkLst>
          <pc:docMk/>
          <pc:sldMk cId="3949075755" sldId="256"/>
        </pc:sldMkLst>
        <pc:spChg chg="mod">
          <ac:chgData name="Michele Dillon" userId="ab30814a-8f84-4e85-8d46-d324a8a1a696" providerId="ADAL" clId="{6EB82105-D196-405A-806B-2E92954DA8F9}" dt="2025-06-16T14:48:25.573" v="13" actId="20577"/>
          <ac:spMkLst>
            <pc:docMk/>
            <pc:sldMk cId="3949075755" sldId="256"/>
            <ac:spMk id="3" creationId="{74068297-0B04-8CDD-4139-40694E5D9426}"/>
          </ac:spMkLst>
        </pc:spChg>
      </pc:sldChg>
      <pc:sldChg chg="addSp delSp modSp mod">
        <pc:chgData name="Michele Dillon" userId="ab30814a-8f84-4e85-8d46-d324a8a1a696" providerId="ADAL" clId="{6EB82105-D196-405A-806B-2E92954DA8F9}" dt="2025-06-16T14:59:29.312" v="188" actId="6549"/>
        <pc:sldMkLst>
          <pc:docMk/>
          <pc:sldMk cId="1334968174" sldId="276"/>
        </pc:sldMkLst>
        <pc:spChg chg="mod">
          <ac:chgData name="Michele Dillon" userId="ab30814a-8f84-4e85-8d46-d324a8a1a696" providerId="ADAL" clId="{6EB82105-D196-405A-806B-2E92954DA8F9}" dt="2025-06-16T14:59:29.312" v="188" actId="6549"/>
          <ac:spMkLst>
            <pc:docMk/>
            <pc:sldMk cId="1334968174" sldId="276"/>
            <ac:spMk id="2" creationId="{A85BDB5D-AD91-459C-544A-579E85F92B4A}"/>
          </ac:spMkLst>
        </pc:spChg>
        <pc:picChg chg="mod">
          <ac:chgData name="Michele Dillon" userId="ab30814a-8f84-4e85-8d46-d324a8a1a696" providerId="ADAL" clId="{6EB82105-D196-405A-806B-2E92954DA8F9}" dt="2025-06-16T14:54:31.452" v="58" actId="1076"/>
          <ac:picMkLst>
            <pc:docMk/>
            <pc:sldMk cId="1334968174" sldId="276"/>
            <ac:picMk id="6" creationId="{D024F8AF-D654-D8A7-DF56-B65428F79064}"/>
          </ac:picMkLst>
        </pc:picChg>
      </pc:sldChg>
      <pc:sldChg chg="modSp new mod">
        <pc:chgData name="Michele Dillon" userId="ab30814a-8f84-4e85-8d46-d324a8a1a696" providerId="ADAL" clId="{6EB82105-D196-405A-806B-2E92954DA8F9}" dt="2025-06-16T14:50:01.973" v="53" actId="255"/>
        <pc:sldMkLst>
          <pc:docMk/>
          <pc:sldMk cId="473889124" sldId="277"/>
        </pc:sldMkLst>
        <pc:spChg chg="mod">
          <ac:chgData name="Michele Dillon" userId="ab30814a-8f84-4e85-8d46-d324a8a1a696" providerId="ADAL" clId="{6EB82105-D196-405A-806B-2E92954DA8F9}" dt="2025-06-16T14:49:39.437" v="47" actId="948"/>
          <ac:spMkLst>
            <pc:docMk/>
            <pc:sldMk cId="473889124" sldId="277"/>
            <ac:spMk id="2" creationId="{00DD28DB-CBD6-D1B8-325E-F392E12F339C}"/>
          </ac:spMkLst>
        </pc:spChg>
        <pc:spChg chg="mod">
          <ac:chgData name="Michele Dillon" userId="ab30814a-8f84-4e85-8d46-d324a8a1a696" providerId="ADAL" clId="{6EB82105-D196-405A-806B-2E92954DA8F9}" dt="2025-06-16T14:50:01.973" v="53" actId="255"/>
          <ac:spMkLst>
            <pc:docMk/>
            <pc:sldMk cId="473889124" sldId="277"/>
            <ac:spMk id="3" creationId="{1B46EF68-0321-FB68-7EC9-9E72E07CB833}"/>
          </ac:spMkLst>
        </pc:spChg>
      </pc:sldChg>
      <pc:sldChg chg="addSp delSp modSp add del mod">
        <pc:chgData name="Michele Dillon" userId="ab30814a-8f84-4e85-8d46-d324a8a1a696" providerId="ADAL" clId="{6EB82105-D196-405A-806B-2E92954DA8F9}" dt="2025-06-16T14:58:38.108" v="166" actId="47"/>
        <pc:sldMkLst>
          <pc:docMk/>
          <pc:sldMk cId="1380467380" sldId="278"/>
        </pc:sldMkLst>
      </pc:sldChg>
      <pc:sldChg chg="add del">
        <pc:chgData name="Michele Dillon" userId="ab30814a-8f84-4e85-8d46-d324a8a1a696" providerId="ADAL" clId="{6EB82105-D196-405A-806B-2E92954DA8F9}" dt="2025-06-16T14:52:21.904" v="56"/>
        <pc:sldMkLst>
          <pc:docMk/>
          <pc:sldMk cId="3496492342" sldId="278"/>
        </pc:sldMkLst>
      </pc:sldChg>
      <pc:sldChg chg="addSp delSp modSp new mod">
        <pc:chgData name="Michele Dillon" userId="ab30814a-8f84-4e85-8d46-d324a8a1a696" providerId="ADAL" clId="{6EB82105-D196-405A-806B-2E92954DA8F9}" dt="2025-06-16T14:57:37.726" v="165" actId="20577"/>
        <pc:sldMkLst>
          <pc:docMk/>
          <pc:sldMk cId="116216484" sldId="279"/>
        </pc:sldMkLst>
      </pc:sldChg>
    </pc:docChg>
  </pc:docChgLst>
  <pc:docChgLst>
    <pc:chgData name="Michele Dillon" userId="ab30814a-8f84-4e85-8d46-d324a8a1a696" providerId="ADAL" clId="{55DDA3BB-DCCD-4769-BD52-6971732D220E}"/>
    <pc:docChg chg="custSel addSld delSld modSld delMainMaster">
      <pc:chgData name="Michele Dillon" userId="ab30814a-8f84-4e85-8d46-d324a8a1a696" providerId="ADAL" clId="{55DDA3BB-DCCD-4769-BD52-6971732D220E}" dt="2025-05-14T16:15:42.307" v="296" actId="5793"/>
      <pc:docMkLst>
        <pc:docMk/>
      </pc:docMkLst>
      <pc:sldChg chg="modSp mod">
        <pc:chgData name="Michele Dillon" userId="ab30814a-8f84-4e85-8d46-d324a8a1a696" providerId="ADAL" clId="{55DDA3BB-DCCD-4769-BD52-6971732D220E}" dt="2025-05-14T16:15:42.307" v="296" actId="5793"/>
        <pc:sldMkLst>
          <pc:docMk/>
          <pc:sldMk cId="3952302325" sldId="263"/>
        </pc:sldMkLst>
        <pc:spChg chg="mod">
          <ac:chgData name="Michele Dillon" userId="ab30814a-8f84-4e85-8d46-d324a8a1a696" providerId="ADAL" clId="{55DDA3BB-DCCD-4769-BD52-6971732D220E}" dt="2025-05-14T16:15:42.307" v="296" actId="5793"/>
          <ac:spMkLst>
            <pc:docMk/>
            <pc:sldMk cId="3952302325" sldId="263"/>
            <ac:spMk id="3" creationId="{1FEAFC9A-A315-DD06-F5EA-1E040D932125}"/>
          </ac:spMkLst>
        </pc:spChg>
      </pc:sldChg>
      <pc:sldChg chg="del">
        <pc:chgData name="Michele Dillon" userId="ab30814a-8f84-4e85-8d46-d324a8a1a696" providerId="ADAL" clId="{55DDA3BB-DCCD-4769-BD52-6971732D220E}" dt="2025-05-14T16:00:07.155" v="239" actId="47"/>
        <pc:sldMkLst>
          <pc:docMk/>
          <pc:sldMk cId="3999132575" sldId="264"/>
        </pc:sldMkLst>
      </pc:sldChg>
      <pc:sldChg chg="del">
        <pc:chgData name="Michele Dillon" userId="ab30814a-8f84-4e85-8d46-d324a8a1a696" providerId="ADAL" clId="{55DDA3BB-DCCD-4769-BD52-6971732D220E}" dt="2025-05-14T16:14:26.836" v="243" actId="47"/>
        <pc:sldMkLst>
          <pc:docMk/>
          <pc:sldMk cId="140068846" sldId="267"/>
        </pc:sldMkLst>
      </pc:sldChg>
      <pc:sldChg chg="modSp mod">
        <pc:chgData name="Michele Dillon" userId="ab30814a-8f84-4e85-8d46-d324a8a1a696" providerId="ADAL" clId="{55DDA3BB-DCCD-4769-BD52-6971732D220E}" dt="2025-05-14T15:52:53.434" v="69" actId="6549"/>
        <pc:sldMkLst>
          <pc:docMk/>
          <pc:sldMk cId="1461497388" sldId="270"/>
        </pc:sldMkLst>
        <pc:spChg chg="mod">
          <ac:chgData name="Michele Dillon" userId="ab30814a-8f84-4e85-8d46-d324a8a1a696" providerId="ADAL" clId="{55DDA3BB-DCCD-4769-BD52-6971732D220E}" dt="2025-05-14T15:52:53.434" v="69" actId="6549"/>
          <ac:spMkLst>
            <pc:docMk/>
            <pc:sldMk cId="1461497388" sldId="270"/>
            <ac:spMk id="3" creationId="{43F8B6CA-C43D-E9D6-BFE2-671122DC66BD}"/>
          </ac:spMkLst>
        </pc:spChg>
      </pc:sldChg>
      <pc:sldChg chg="addSp delSp modSp del mod">
        <pc:chgData name="Michele Dillon" userId="ab30814a-8f84-4e85-8d46-d324a8a1a696" providerId="ADAL" clId="{55DDA3BB-DCCD-4769-BD52-6971732D220E}" dt="2025-05-14T15:58:56.637" v="238" actId="47"/>
        <pc:sldMkLst>
          <pc:docMk/>
          <pc:sldMk cId="1316379506" sldId="272"/>
        </pc:sldMkLst>
      </pc:sldChg>
      <pc:sldChg chg="addSp modSp new mod">
        <pc:chgData name="Michele Dillon" userId="ab30814a-8f84-4e85-8d46-d324a8a1a696" providerId="ADAL" clId="{55DDA3BB-DCCD-4769-BD52-6971732D220E}" dt="2025-05-14T15:54:56.048" v="119" actId="27614"/>
        <pc:sldMkLst>
          <pc:docMk/>
          <pc:sldMk cId="856290578" sldId="274"/>
        </pc:sldMkLst>
      </pc:sldChg>
      <pc:sldChg chg="modSp new del mod">
        <pc:chgData name="Michele Dillon" userId="ab30814a-8f84-4e85-8d46-d324a8a1a696" providerId="ADAL" clId="{55DDA3BB-DCCD-4769-BD52-6971732D220E}" dt="2025-05-14T15:55:01.833" v="120" actId="47"/>
        <pc:sldMkLst>
          <pc:docMk/>
          <pc:sldMk cId="1468884088" sldId="275"/>
        </pc:sldMkLst>
      </pc:sldChg>
      <pc:sldChg chg="addSp delSp modSp new del mod">
        <pc:chgData name="Michele Dillon" userId="ab30814a-8f84-4e85-8d46-d324a8a1a696" providerId="ADAL" clId="{55DDA3BB-DCCD-4769-BD52-6971732D220E}" dt="2025-05-14T16:00:26.268" v="242" actId="47"/>
        <pc:sldMkLst>
          <pc:docMk/>
          <pc:sldMk cId="2061793225" sldId="275"/>
        </pc:sldMkLst>
      </pc:sldChg>
      <pc:sldChg chg="delSp add setBg delDesignElem">
        <pc:chgData name="Michele Dillon" userId="ab30814a-8f84-4e85-8d46-d324a8a1a696" providerId="ADAL" clId="{55DDA3BB-DCCD-4769-BD52-6971732D220E}" dt="2025-05-14T16:00:19.616" v="241"/>
        <pc:sldMkLst>
          <pc:docMk/>
          <pc:sldMk cId="1334968174" sldId="276"/>
        </pc:sldMkLst>
      </pc:sldChg>
      <pc:sldMasterChg chg="del delSldLayout">
        <pc:chgData name="Michele Dillon" userId="ab30814a-8f84-4e85-8d46-d324a8a1a696" providerId="ADAL" clId="{55DDA3BB-DCCD-4769-BD52-6971732D220E}" dt="2025-05-14T16:00:07.155" v="239" actId="47"/>
        <pc:sldMasterMkLst>
          <pc:docMk/>
          <pc:sldMasterMk cId="0" sldId="2147483648"/>
        </pc:sldMasterMkLst>
        <pc:sldLayoutChg chg="del">
          <pc:chgData name="Michele Dillon" userId="ab30814a-8f84-4e85-8d46-d324a8a1a696" providerId="ADAL" clId="{55DDA3BB-DCCD-4769-BD52-6971732D220E}" dt="2025-05-14T16:00:07.155" v="239" actId="47"/>
          <pc:sldLayoutMkLst>
            <pc:docMk/>
            <pc:sldMasterMk cId="0" sldId="2147483648"/>
            <pc:sldLayoutMk cId="0" sldId="2147483665"/>
          </pc:sldLayoutMkLst>
        </pc:sldLayoutChg>
      </pc:sldMasterChg>
    </pc:docChg>
  </pc:docChgLst>
  <pc:docChgLst>
    <pc:chgData name="Michele Dillon" userId="ab30814a-8f84-4e85-8d46-d324a8a1a696" providerId="ADAL" clId="{563F0FAC-E0A5-4BFF-8660-E8460C3304F9}"/>
    <pc:docChg chg="undo custSel addSld delSld modSld">
      <pc:chgData name="Michele Dillon" userId="ab30814a-8f84-4e85-8d46-d324a8a1a696" providerId="ADAL" clId="{563F0FAC-E0A5-4BFF-8660-E8460C3304F9}" dt="2025-06-19T17:54:23.658" v="340" actId="20577"/>
      <pc:docMkLst>
        <pc:docMk/>
      </pc:docMkLst>
      <pc:sldChg chg="modSp mod">
        <pc:chgData name="Michele Dillon" userId="ab30814a-8f84-4e85-8d46-d324a8a1a696" providerId="ADAL" clId="{563F0FAC-E0A5-4BFF-8660-E8460C3304F9}" dt="2025-06-19T17:37:48.964" v="316" actId="20577"/>
        <pc:sldMkLst>
          <pc:docMk/>
          <pc:sldMk cId="3949075755" sldId="256"/>
        </pc:sldMkLst>
        <pc:spChg chg="mod">
          <ac:chgData name="Michele Dillon" userId="ab30814a-8f84-4e85-8d46-d324a8a1a696" providerId="ADAL" clId="{563F0FAC-E0A5-4BFF-8660-E8460C3304F9}" dt="2025-06-19T17:37:48.964" v="316" actId="20577"/>
          <ac:spMkLst>
            <pc:docMk/>
            <pc:sldMk cId="3949075755" sldId="256"/>
            <ac:spMk id="2" creationId="{898F92BA-8BAD-2050-CBE8-6EC22F546EAC}"/>
          </ac:spMkLst>
        </pc:spChg>
      </pc:sldChg>
      <pc:sldChg chg="modSp mod">
        <pc:chgData name="Michele Dillon" userId="ab30814a-8f84-4e85-8d46-d324a8a1a696" providerId="ADAL" clId="{563F0FAC-E0A5-4BFF-8660-E8460C3304F9}" dt="2025-06-19T14:13:22.046" v="298" actId="20577"/>
        <pc:sldMkLst>
          <pc:docMk/>
          <pc:sldMk cId="2572236464" sldId="269"/>
        </pc:sldMkLst>
        <pc:graphicFrameChg chg="modGraphic">
          <ac:chgData name="Michele Dillon" userId="ab30814a-8f84-4e85-8d46-d324a8a1a696" providerId="ADAL" clId="{563F0FAC-E0A5-4BFF-8660-E8460C3304F9}" dt="2025-06-19T14:13:22.046" v="298" actId="20577"/>
          <ac:graphicFrameMkLst>
            <pc:docMk/>
            <pc:sldMk cId="2572236464" sldId="269"/>
            <ac:graphicFrameMk id="4" creationId="{CC264BB3-8B41-5B73-0249-89229B8369FA}"/>
          </ac:graphicFrameMkLst>
        </pc:graphicFrameChg>
      </pc:sldChg>
      <pc:sldChg chg="modSp mod">
        <pc:chgData name="Michele Dillon" userId="ab30814a-8f84-4e85-8d46-d324a8a1a696" providerId="ADAL" clId="{563F0FAC-E0A5-4BFF-8660-E8460C3304F9}" dt="2025-06-19T12:15:10.619" v="124" actId="20577"/>
        <pc:sldMkLst>
          <pc:docMk/>
          <pc:sldMk cId="1461497388" sldId="270"/>
        </pc:sldMkLst>
        <pc:spChg chg="mod">
          <ac:chgData name="Michele Dillon" userId="ab30814a-8f84-4e85-8d46-d324a8a1a696" providerId="ADAL" clId="{563F0FAC-E0A5-4BFF-8660-E8460C3304F9}" dt="2025-06-19T12:15:10.619" v="124" actId="20577"/>
          <ac:spMkLst>
            <pc:docMk/>
            <pc:sldMk cId="1461497388" sldId="270"/>
            <ac:spMk id="3" creationId="{43F8B6CA-C43D-E9D6-BFE2-671122DC66BD}"/>
          </ac:spMkLst>
        </pc:spChg>
      </pc:sldChg>
      <pc:sldChg chg="modSp mod">
        <pc:chgData name="Michele Dillon" userId="ab30814a-8f84-4e85-8d46-d324a8a1a696" providerId="ADAL" clId="{563F0FAC-E0A5-4BFF-8660-E8460C3304F9}" dt="2025-06-19T17:54:23.658" v="340" actId="20577"/>
        <pc:sldMkLst>
          <pc:docMk/>
          <pc:sldMk cId="2613909443" sldId="271"/>
        </pc:sldMkLst>
        <pc:spChg chg="mod">
          <ac:chgData name="Michele Dillon" userId="ab30814a-8f84-4e85-8d46-d324a8a1a696" providerId="ADAL" clId="{563F0FAC-E0A5-4BFF-8660-E8460C3304F9}" dt="2025-06-19T17:38:56.684" v="318" actId="20577"/>
          <ac:spMkLst>
            <pc:docMk/>
            <pc:sldMk cId="2613909443" sldId="271"/>
            <ac:spMk id="2" creationId="{391866C2-54C8-672F-85D8-4FEBA44BC58E}"/>
          </ac:spMkLst>
        </pc:spChg>
        <pc:spChg chg="mod">
          <ac:chgData name="Michele Dillon" userId="ab30814a-8f84-4e85-8d46-d324a8a1a696" providerId="ADAL" clId="{563F0FAC-E0A5-4BFF-8660-E8460C3304F9}" dt="2025-06-19T17:54:23.658" v="340" actId="20577"/>
          <ac:spMkLst>
            <pc:docMk/>
            <pc:sldMk cId="2613909443" sldId="271"/>
            <ac:spMk id="6" creationId="{751C94BA-A1AA-EB70-76A5-AE1F65A09249}"/>
          </ac:spMkLst>
        </pc:spChg>
      </pc:sldChg>
      <pc:sldChg chg="modSp mod">
        <pc:chgData name="Michele Dillon" userId="ab30814a-8f84-4e85-8d46-d324a8a1a696" providerId="ADAL" clId="{563F0FAC-E0A5-4BFF-8660-E8460C3304F9}" dt="2025-06-19T17:45:59.308" v="338" actId="12"/>
        <pc:sldMkLst>
          <pc:docMk/>
          <pc:sldMk cId="152540794" sldId="273"/>
        </pc:sldMkLst>
        <pc:spChg chg="mod">
          <ac:chgData name="Michele Dillon" userId="ab30814a-8f84-4e85-8d46-d324a8a1a696" providerId="ADAL" clId="{563F0FAC-E0A5-4BFF-8660-E8460C3304F9}" dt="2025-06-19T17:45:59.308" v="338" actId="12"/>
          <ac:spMkLst>
            <pc:docMk/>
            <pc:sldMk cId="152540794" sldId="273"/>
            <ac:spMk id="3" creationId="{B975E2C5-8392-190F-E3FF-C95A2CBE2B72}"/>
          </ac:spMkLst>
        </pc:spChg>
      </pc:sldChg>
      <pc:sldChg chg="del">
        <pc:chgData name="Michele Dillon" userId="ab30814a-8f84-4e85-8d46-d324a8a1a696" providerId="ADAL" clId="{563F0FAC-E0A5-4BFF-8660-E8460C3304F9}" dt="2025-06-19T17:40:22.553" v="320" actId="47"/>
        <pc:sldMkLst>
          <pc:docMk/>
          <pc:sldMk cId="856290578" sldId="274"/>
        </pc:sldMkLst>
      </pc:sldChg>
      <pc:sldChg chg="modSp mod">
        <pc:chgData name="Michele Dillon" userId="ab30814a-8f84-4e85-8d46-d324a8a1a696" providerId="ADAL" clId="{563F0FAC-E0A5-4BFF-8660-E8460C3304F9}" dt="2025-06-17T19:02:16.070" v="11" actId="20577"/>
        <pc:sldMkLst>
          <pc:docMk/>
          <pc:sldMk cId="473889124" sldId="277"/>
        </pc:sldMkLst>
        <pc:spChg chg="mod">
          <ac:chgData name="Michele Dillon" userId="ab30814a-8f84-4e85-8d46-d324a8a1a696" providerId="ADAL" clId="{563F0FAC-E0A5-4BFF-8660-E8460C3304F9}" dt="2025-06-17T19:02:16.070" v="11" actId="20577"/>
          <ac:spMkLst>
            <pc:docMk/>
            <pc:sldMk cId="473889124" sldId="277"/>
            <ac:spMk id="3" creationId="{1B46EF68-0321-FB68-7EC9-9E72E07CB833}"/>
          </ac:spMkLst>
        </pc:spChg>
      </pc:sldChg>
      <pc:sldChg chg="add">
        <pc:chgData name="Michele Dillon" userId="ab30814a-8f84-4e85-8d46-d324a8a1a696" providerId="ADAL" clId="{563F0FAC-E0A5-4BFF-8660-E8460C3304F9}" dt="2025-06-19T17:40:18.927" v="319"/>
        <pc:sldMkLst>
          <pc:docMk/>
          <pc:sldMk cId="1858840072" sldId="278"/>
        </pc:sldMkLst>
      </pc:sldChg>
      <pc:sldChg chg="del">
        <pc:chgData name="Michele Dillon" userId="ab30814a-8f84-4e85-8d46-d324a8a1a696" providerId="ADAL" clId="{563F0FAC-E0A5-4BFF-8660-E8460C3304F9}" dt="2025-06-19T11:47:52.100" v="12" actId="47"/>
        <pc:sldMkLst>
          <pc:docMk/>
          <pc:sldMk cId="116216484" sldId="279"/>
        </pc:sldMkLst>
      </pc:sldChg>
    </pc:docChg>
  </pc:docChgLst>
  <pc:docChgLst>
    <pc:chgData name="Michele Dillon" userId="ab30814a-8f84-4e85-8d46-d324a8a1a696" providerId="ADAL" clId="{DC4DF02C-AAF0-43AF-A464-A78CF9A61959}"/>
    <pc:docChg chg="undo custSel addSld delSld modSld sldOrd addMainMaster delMainMaster modMainMaster">
      <pc:chgData name="Michele Dillon" userId="ab30814a-8f84-4e85-8d46-d324a8a1a696" providerId="ADAL" clId="{DC4DF02C-AAF0-43AF-A464-A78CF9A61959}" dt="2025-05-13T18:14:16.427" v="2158" actId="5793"/>
      <pc:docMkLst>
        <pc:docMk/>
      </pc:docMkLst>
      <pc:sldChg chg="addSp delSp modSp new del mod setBg">
        <pc:chgData name="Michele Dillon" userId="ab30814a-8f84-4e85-8d46-d324a8a1a696" providerId="ADAL" clId="{DC4DF02C-AAF0-43AF-A464-A78CF9A61959}" dt="2025-05-13T11:42:16.885" v="21" actId="47"/>
        <pc:sldMkLst>
          <pc:docMk/>
          <pc:sldMk cId="1684020521" sldId="257"/>
        </pc:sldMkLst>
      </pc:sldChg>
      <pc:sldChg chg="addSp modSp new del">
        <pc:chgData name="Michele Dillon" userId="ab30814a-8f84-4e85-8d46-d324a8a1a696" providerId="ADAL" clId="{DC4DF02C-AAF0-43AF-A464-A78CF9A61959}" dt="2025-05-13T11:42:17.788" v="22" actId="47"/>
        <pc:sldMkLst>
          <pc:docMk/>
          <pc:sldMk cId="1344704646" sldId="258"/>
        </pc:sldMkLst>
      </pc:sldChg>
      <pc:sldChg chg="addSp delSp new del mod">
        <pc:chgData name="Michele Dillon" userId="ab30814a-8f84-4e85-8d46-d324a8a1a696" providerId="ADAL" clId="{DC4DF02C-AAF0-43AF-A464-A78CF9A61959}" dt="2025-05-13T11:44:49.686" v="31" actId="47"/>
        <pc:sldMkLst>
          <pc:docMk/>
          <pc:sldMk cId="922438211" sldId="259"/>
        </pc:sldMkLst>
      </pc:sldChg>
      <pc:sldChg chg="addSp delSp modSp new del mod">
        <pc:chgData name="Michele Dillon" userId="ab30814a-8f84-4e85-8d46-d324a8a1a696" providerId="ADAL" clId="{DC4DF02C-AAF0-43AF-A464-A78CF9A61959}" dt="2025-05-13T17:34:14.790" v="1524" actId="47"/>
        <pc:sldMkLst>
          <pc:docMk/>
          <pc:sldMk cId="3100720709" sldId="260"/>
        </pc:sldMkLst>
      </pc:sldChg>
      <pc:sldChg chg="new del">
        <pc:chgData name="Michele Dillon" userId="ab30814a-8f84-4e85-8d46-d324a8a1a696" providerId="ADAL" clId="{DC4DF02C-AAF0-43AF-A464-A78CF9A61959}" dt="2025-05-13T11:42:15.834" v="19" actId="47"/>
        <pc:sldMkLst>
          <pc:docMk/>
          <pc:sldMk cId="3700034599" sldId="261"/>
        </pc:sldMkLst>
      </pc:sldChg>
      <pc:sldChg chg="new del">
        <pc:chgData name="Michele Dillon" userId="ab30814a-8f84-4e85-8d46-d324a8a1a696" providerId="ADAL" clId="{DC4DF02C-AAF0-43AF-A464-A78CF9A61959}" dt="2025-05-13T17:34:18.897" v="1526" actId="47"/>
        <pc:sldMkLst>
          <pc:docMk/>
          <pc:sldMk cId="3728775798" sldId="261"/>
        </pc:sldMkLst>
      </pc:sldChg>
      <pc:sldChg chg="add del">
        <pc:chgData name="Michele Dillon" userId="ab30814a-8f84-4e85-8d46-d324a8a1a696" providerId="ADAL" clId="{DC4DF02C-AAF0-43AF-A464-A78CF9A61959}" dt="2025-05-13T11:51:42.891" v="38" actId="47"/>
        <pc:sldMkLst>
          <pc:docMk/>
          <pc:sldMk cId="173021229" sldId="262"/>
        </pc:sldMkLst>
      </pc:sldChg>
      <pc:sldChg chg="new del">
        <pc:chgData name="Michele Dillon" userId="ab30814a-8f84-4e85-8d46-d324a8a1a696" providerId="ADAL" clId="{DC4DF02C-AAF0-43AF-A464-A78CF9A61959}" dt="2025-05-13T17:34:15.671" v="1525" actId="47"/>
        <pc:sldMkLst>
          <pc:docMk/>
          <pc:sldMk cId="3490526196" sldId="262"/>
        </pc:sldMkLst>
      </pc:sldChg>
      <pc:sldChg chg="add del">
        <pc:chgData name="Michele Dillon" userId="ab30814a-8f84-4e85-8d46-d324a8a1a696" providerId="ADAL" clId="{DC4DF02C-AAF0-43AF-A464-A78CF9A61959}" dt="2025-05-13T11:42:15.190" v="18" actId="47"/>
        <pc:sldMkLst>
          <pc:docMk/>
          <pc:sldMk cId="0" sldId="263"/>
        </pc:sldMkLst>
      </pc:sldChg>
      <pc:sldChg chg="new del">
        <pc:chgData name="Michele Dillon" userId="ab30814a-8f84-4e85-8d46-d324a8a1a696" providerId="ADAL" clId="{DC4DF02C-AAF0-43AF-A464-A78CF9A61959}" dt="2025-05-13T11:51:39.529" v="37" actId="47"/>
        <pc:sldMkLst>
          <pc:docMk/>
          <pc:sldMk cId="1205941498" sldId="263"/>
        </pc:sldMkLst>
      </pc:sldChg>
      <pc:sldChg chg="new del">
        <pc:chgData name="Michele Dillon" userId="ab30814a-8f84-4e85-8d46-d324a8a1a696" providerId="ADAL" clId="{DC4DF02C-AAF0-43AF-A464-A78CF9A61959}" dt="2025-05-13T11:44:52.438" v="32" actId="47"/>
        <pc:sldMkLst>
          <pc:docMk/>
          <pc:sldMk cId="1931747957" sldId="263"/>
        </pc:sldMkLst>
      </pc:sldChg>
      <pc:sldChg chg="addSp delSp modSp new mod ord">
        <pc:chgData name="Michele Dillon" userId="ab30814a-8f84-4e85-8d46-d324a8a1a696" providerId="ADAL" clId="{DC4DF02C-AAF0-43AF-A464-A78CF9A61959}" dt="2025-05-13T17:31:32.116" v="1521" actId="948"/>
        <pc:sldMkLst>
          <pc:docMk/>
          <pc:sldMk cId="3952302325" sldId="263"/>
        </pc:sldMkLst>
        <pc:spChg chg="mod">
          <ac:chgData name="Michele Dillon" userId="ab30814a-8f84-4e85-8d46-d324a8a1a696" providerId="ADAL" clId="{DC4DF02C-AAF0-43AF-A464-A78CF9A61959}" dt="2025-05-13T17:31:32.116" v="1521" actId="948"/>
          <ac:spMkLst>
            <pc:docMk/>
            <pc:sldMk cId="3952302325" sldId="263"/>
            <ac:spMk id="2" creationId="{3A52452F-CD3E-4694-60C2-67956CED14D1}"/>
          </ac:spMkLst>
        </pc:spChg>
        <pc:spChg chg="mod">
          <ac:chgData name="Michele Dillon" userId="ab30814a-8f84-4e85-8d46-d324a8a1a696" providerId="ADAL" clId="{DC4DF02C-AAF0-43AF-A464-A78CF9A61959}" dt="2025-05-13T14:30:56.918" v="469" actId="20577"/>
          <ac:spMkLst>
            <pc:docMk/>
            <pc:sldMk cId="3952302325" sldId="263"/>
            <ac:spMk id="3" creationId="{1FEAFC9A-A315-DD06-F5EA-1E040D932125}"/>
          </ac:spMkLst>
        </pc:spChg>
      </pc:sldChg>
      <pc:sldChg chg="modSp add mod">
        <pc:chgData name="Michele Dillon" userId="ab30814a-8f84-4e85-8d46-d324a8a1a696" providerId="ADAL" clId="{DC4DF02C-AAF0-43AF-A464-A78CF9A61959}" dt="2025-05-13T14:27:16.818" v="60" actId="20577"/>
        <pc:sldMkLst>
          <pc:docMk/>
          <pc:sldMk cId="3999132575" sldId="264"/>
        </pc:sldMkLst>
      </pc:sldChg>
      <pc:sldChg chg="add del">
        <pc:chgData name="Michele Dillon" userId="ab30814a-8f84-4e85-8d46-d324a8a1a696" providerId="ADAL" clId="{DC4DF02C-AAF0-43AF-A464-A78CF9A61959}" dt="2025-05-13T11:44:53.154" v="33" actId="47"/>
        <pc:sldMkLst>
          <pc:docMk/>
          <pc:sldMk cId="4245345000" sldId="264"/>
        </pc:sldMkLst>
      </pc:sldChg>
      <pc:sldChg chg="addSp modSp add del mod">
        <pc:chgData name="Michele Dillon" userId="ab30814a-8f84-4e85-8d46-d324a8a1a696" providerId="ADAL" clId="{DC4DF02C-AAF0-43AF-A464-A78CF9A61959}" dt="2025-05-13T17:34:13.347" v="1523" actId="47"/>
        <pc:sldMkLst>
          <pc:docMk/>
          <pc:sldMk cId="249452094" sldId="265"/>
        </pc:sldMkLst>
      </pc:sldChg>
      <pc:sldChg chg="modSp add del mod">
        <pc:chgData name="Michele Dillon" userId="ab30814a-8f84-4e85-8d46-d324a8a1a696" providerId="ADAL" clId="{DC4DF02C-AAF0-43AF-A464-A78CF9A61959}" dt="2025-05-13T11:51:15.693" v="35" actId="47"/>
        <pc:sldMkLst>
          <pc:docMk/>
          <pc:sldMk cId="2764965847" sldId="265"/>
        </pc:sldMkLst>
      </pc:sldChg>
      <pc:sldChg chg="add del">
        <pc:chgData name="Michele Dillon" userId="ab30814a-8f84-4e85-8d46-d324a8a1a696" providerId="ADAL" clId="{DC4DF02C-AAF0-43AF-A464-A78CF9A61959}" dt="2025-05-13T12:04:32.036" v="56" actId="47"/>
        <pc:sldMkLst>
          <pc:docMk/>
          <pc:sldMk cId="0" sldId="266"/>
        </pc:sldMkLst>
      </pc:sldChg>
      <pc:sldChg chg="addSp delSp modSp new del mod setBg">
        <pc:chgData name="Michele Dillon" userId="ab30814a-8f84-4e85-8d46-d324a8a1a696" providerId="ADAL" clId="{DC4DF02C-AAF0-43AF-A464-A78CF9A61959}" dt="2025-05-13T17:48:00.718" v="1911" actId="47"/>
        <pc:sldMkLst>
          <pc:docMk/>
          <pc:sldMk cId="405718814" sldId="266"/>
        </pc:sldMkLst>
      </pc:sldChg>
      <pc:sldChg chg="addSp delSp add del setBg delDesignElem">
        <pc:chgData name="Michele Dillon" userId="ab30814a-8f84-4e85-8d46-d324a8a1a696" providerId="ADAL" clId="{DC4DF02C-AAF0-43AF-A464-A78CF9A61959}" dt="2025-05-13T17:48:58.381" v="1915"/>
        <pc:sldMkLst>
          <pc:docMk/>
          <pc:sldMk cId="3323641231" sldId="266"/>
        </pc:sldMkLst>
      </pc:sldChg>
      <pc:sldChg chg="addSp delSp modSp new mod setBg">
        <pc:chgData name="Michele Dillon" userId="ab30814a-8f84-4e85-8d46-d324a8a1a696" providerId="ADAL" clId="{DC4DF02C-AAF0-43AF-A464-A78CF9A61959}" dt="2025-05-13T17:41:21.757" v="1777" actId="6549"/>
        <pc:sldMkLst>
          <pc:docMk/>
          <pc:sldMk cId="140068846" sldId="267"/>
        </pc:sldMkLst>
      </pc:sldChg>
      <pc:sldChg chg="modSp new mod">
        <pc:chgData name="Michele Dillon" userId="ab30814a-8f84-4e85-8d46-d324a8a1a696" providerId="ADAL" clId="{DC4DF02C-AAF0-43AF-A464-A78CF9A61959}" dt="2025-05-13T18:10:39.515" v="2041" actId="20577"/>
        <pc:sldMkLst>
          <pc:docMk/>
          <pc:sldMk cId="1513671480" sldId="268"/>
        </pc:sldMkLst>
        <pc:spChg chg="mod">
          <ac:chgData name="Michele Dillon" userId="ab30814a-8f84-4e85-8d46-d324a8a1a696" providerId="ADAL" clId="{DC4DF02C-AAF0-43AF-A464-A78CF9A61959}" dt="2025-05-13T14:41:11.953" v="699" actId="20577"/>
          <ac:spMkLst>
            <pc:docMk/>
            <pc:sldMk cId="1513671480" sldId="268"/>
            <ac:spMk id="2" creationId="{BA2A81EE-22DE-5579-3DB7-A14C2BD4DAAD}"/>
          </ac:spMkLst>
        </pc:spChg>
        <pc:spChg chg="mod">
          <ac:chgData name="Michele Dillon" userId="ab30814a-8f84-4e85-8d46-d324a8a1a696" providerId="ADAL" clId="{DC4DF02C-AAF0-43AF-A464-A78CF9A61959}" dt="2025-05-13T18:10:39.515" v="2041" actId="20577"/>
          <ac:spMkLst>
            <pc:docMk/>
            <pc:sldMk cId="1513671480" sldId="268"/>
            <ac:spMk id="3" creationId="{4112D3BA-8410-28CB-5CEA-6841F8ECF6AB}"/>
          </ac:spMkLst>
        </pc:spChg>
      </pc:sldChg>
      <pc:sldChg chg="addSp delSp modSp new mod setBg">
        <pc:chgData name="Michele Dillon" userId="ab30814a-8f84-4e85-8d46-d324a8a1a696" providerId="ADAL" clId="{DC4DF02C-AAF0-43AF-A464-A78CF9A61959}" dt="2025-05-13T15:01:10.291" v="820" actId="20577"/>
        <pc:sldMkLst>
          <pc:docMk/>
          <pc:sldMk cId="2572236464" sldId="269"/>
        </pc:sldMkLst>
        <pc:graphicFrameChg chg="add mod modGraphic">
          <ac:chgData name="Michele Dillon" userId="ab30814a-8f84-4e85-8d46-d324a8a1a696" providerId="ADAL" clId="{DC4DF02C-AAF0-43AF-A464-A78CF9A61959}" dt="2025-05-13T15:01:10.291" v="820" actId="20577"/>
          <ac:graphicFrameMkLst>
            <pc:docMk/>
            <pc:sldMk cId="2572236464" sldId="269"/>
            <ac:graphicFrameMk id="4" creationId="{CC264BB3-8B41-5B73-0249-89229B8369FA}"/>
          </ac:graphicFrameMkLst>
        </pc:graphicFrameChg>
      </pc:sldChg>
      <pc:sldChg chg="modSp new mod">
        <pc:chgData name="Michele Dillon" userId="ab30814a-8f84-4e85-8d46-d324a8a1a696" providerId="ADAL" clId="{DC4DF02C-AAF0-43AF-A464-A78CF9A61959}" dt="2025-05-13T17:19:18.331" v="1314" actId="12"/>
        <pc:sldMkLst>
          <pc:docMk/>
          <pc:sldMk cId="1461497388" sldId="270"/>
        </pc:sldMkLst>
        <pc:spChg chg="mod">
          <ac:chgData name="Michele Dillon" userId="ab30814a-8f84-4e85-8d46-d324a8a1a696" providerId="ADAL" clId="{DC4DF02C-AAF0-43AF-A464-A78CF9A61959}" dt="2025-05-13T17:14:48.438" v="1176" actId="948"/>
          <ac:spMkLst>
            <pc:docMk/>
            <pc:sldMk cId="1461497388" sldId="270"/>
            <ac:spMk id="2" creationId="{E320FB2C-9C8C-B652-AB9D-575C9E320B2B}"/>
          </ac:spMkLst>
        </pc:spChg>
        <pc:spChg chg="mod">
          <ac:chgData name="Michele Dillon" userId="ab30814a-8f84-4e85-8d46-d324a8a1a696" providerId="ADAL" clId="{DC4DF02C-AAF0-43AF-A464-A78CF9A61959}" dt="2025-05-13T17:19:18.331" v="1314" actId="12"/>
          <ac:spMkLst>
            <pc:docMk/>
            <pc:sldMk cId="1461497388" sldId="270"/>
            <ac:spMk id="3" creationId="{43F8B6CA-C43D-E9D6-BFE2-671122DC66BD}"/>
          </ac:spMkLst>
        </pc:spChg>
      </pc:sldChg>
      <pc:sldChg chg="new del">
        <pc:chgData name="Michele Dillon" userId="ab30814a-8f84-4e85-8d46-d324a8a1a696" providerId="ADAL" clId="{DC4DF02C-AAF0-43AF-A464-A78CF9A61959}" dt="2025-05-13T17:23:48.927" v="1316" actId="680"/>
        <pc:sldMkLst>
          <pc:docMk/>
          <pc:sldMk cId="2088356374" sldId="271"/>
        </pc:sldMkLst>
      </pc:sldChg>
      <pc:sldChg chg="modSp new mod">
        <pc:chgData name="Michele Dillon" userId="ab30814a-8f84-4e85-8d46-d324a8a1a696" providerId="ADAL" clId="{DC4DF02C-AAF0-43AF-A464-A78CF9A61959}" dt="2025-05-13T17:28:14.803" v="1466" actId="20577"/>
        <pc:sldMkLst>
          <pc:docMk/>
          <pc:sldMk cId="2613909443" sldId="271"/>
        </pc:sldMkLst>
        <pc:spChg chg="mod">
          <ac:chgData name="Michele Dillon" userId="ab30814a-8f84-4e85-8d46-d324a8a1a696" providerId="ADAL" clId="{DC4DF02C-AAF0-43AF-A464-A78CF9A61959}" dt="2025-05-13T17:27:04.487" v="1464" actId="948"/>
          <ac:spMkLst>
            <pc:docMk/>
            <pc:sldMk cId="2613909443" sldId="271"/>
            <ac:spMk id="2" creationId="{391866C2-54C8-672F-85D8-4FEBA44BC58E}"/>
          </ac:spMkLst>
        </pc:spChg>
        <pc:spChg chg="mod">
          <ac:chgData name="Michele Dillon" userId="ab30814a-8f84-4e85-8d46-d324a8a1a696" providerId="ADAL" clId="{DC4DF02C-AAF0-43AF-A464-A78CF9A61959}" dt="2025-05-13T17:26:55.717" v="1463" actId="20577"/>
          <ac:spMkLst>
            <pc:docMk/>
            <pc:sldMk cId="2613909443" sldId="271"/>
            <ac:spMk id="3" creationId="{2DF362B9-BBF4-6FCB-C750-7723002FD638}"/>
          </ac:spMkLst>
        </pc:spChg>
        <pc:spChg chg="mod">
          <ac:chgData name="Michele Dillon" userId="ab30814a-8f84-4e85-8d46-d324a8a1a696" providerId="ADAL" clId="{DC4DF02C-AAF0-43AF-A464-A78CF9A61959}" dt="2025-05-13T17:28:14.803" v="1466" actId="20577"/>
          <ac:spMkLst>
            <pc:docMk/>
            <pc:sldMk cId="2613909443" sldId="271"/>
            <ac:spMk id="4" creationId="{1D1B39A1-9B2C-D0AA-C09C-4EB9DE17E7F0}"/>
          </ac:spMkLst>
        </pc:spChg>
        <pc:spChg chg="mod">
          <ac:chgData name="Michele Dillon" userId="ab30814a-8f84-4e85-8d46-d324a8a1a696" providerId="ADAL" clId="{DC4DF02C-AAF0-43AF-A464-A78CF9A61959}" dt="2025-05-13T17:26:42.421" v="1453" actId="20577"/>
          <ac:spMkLst>
            <pc:docMk/>
            <pc:sldMk cId="2613909443" sldId="271"/>
            <ac:spMk id="5" creationId="{551BC3F6-4451-BBC0-2704-612D49FE979F}"/>
          </ac:spMkLst>
        </pc:spChg>
        <pc:spChg chg="mod">
          <ac:chgData name="Michele Dillon" userId="ab30814a-8f84-4e85-8d46-d324a8a1a696" providerId="ADAL" clId="{DC4DF02C-AAF0-43AF-A464-A78CF9A61959}" dt="2025-05-13T17:25:24.672" v="1425" actId="20577"/>
          <ac:spMkLst>
            <pc:docMk/>
            <pc:sldMk cId="2613909443" sldId="271"/>
            <ac:spMk id="6" creationId="{751C94BA-A1AA-EB70-76A5-AE1F65A09249}"/>
          </ac:spMkLst>
        </pc:spChg>
      </pc:sldChg>
      <pc:sldChg chg="addSp delSp new add del mod">
        <pc:chgData name="Michele Dillon" userId="ab30814a-8f84-4e85-8d46-d324a8a1a696" providerId="ADAL" clId="{DC4DF02C-AAF0-43AF-A464-A78CF9A61959}" dt="2025-05-13T17:30:41.133" v="1511" actId="680"/>
        <pc:sldMkLst>
          <pc:docMk/>
          <pc:sldMk cId="496805779" sldId="272"/>
        </pc:sldMkLst>
      </pc:sldChg>
      <pc:sldChg chg="addSp delSp modSp add mod setBg delDesignElem">
        <pc:chgData name="Michele Dillon" userId="ab30814a-8f84-4e85-8d46-d324a8a1a696" providerId="ADAL" clId="{DC4DF02C-AAF0-43AF-A464-A78CF9A61959}" dt="2025-05-13T18:13:26.220" v="2136" actId="6549"/>
        <pc:sldMkLst>
          <pc:docMk/>
          <pc:sldMk cId="1316379506" sldId="272"/>
        </pc:sldMkLst>
      </pc:sldChg>
      <pc:sldChg chg="modSp new mod">
        <pc:chgData name="Michele Dillon" userId="ab30814a-8f84-4e85-8d46-d324a8a1a696" providerId="ADAL" clId="{DC4DF02C-AAF0-43AF-A464-A78CF9A61959}" dt="2025-05-13T18:14:16.427" v="2158" actId="5793"/>
        <pc:sldMkLst>
          <pc:docMk/>
          <pc:sldMk cId="152540794" sldId="273"/>
        </pc:sldMkLst>
        <pc:spChg chg="mod">
          <ac:chgData name="Michele Dillon" userId="ab30814a-8f84-4e85-8d46-d324a8a1a696" providerId="ADAL" clId="{DC4DF02C-AAF0-43AF-A464-A78CF9A61959}" dt="2025-05-13T17:38:15.037" v="1565" actId="20577"/>
          <ac:spMkLst>
            <pc:docMk/>
            <pc:sldMk cId="152540794" sldId="273"/>
            <ac:spMk id="2" creationId="{42B95F5A-47F8-C31F-08B7-35706D8830E1}"/>
          </ac:spMkLst>
        </pc:spChg>
        <pc:spChg chg="mod">
          <ac:chgData name="Michele Dillon" userId="ab30814a-8f84-4e85-8d46-d324a8a1a696" providerId="ADAL" clId="{DC4DF02C-AAF0-43AF-A464-A78CF9A61959}" dt="2025-05-13T18:14:16.427" v="2158" actId="5793"/>
          <ac:spMkLst>
            <pc:docMk/>
            <pc:sldMk cId="152540794" sldId="273"/>
            <ac:spMk id="3" creationId="{B975E2C5-8392-190F-E3FF-C95A2CBE2B72}"/>
          </ac:spMkLst>
        </pc:spChg>
      </pc:sldChg>
      <pc:sldChg chg="addSp delSp add del setBg delDesignElem">
        <pc:chgData name="Michele Dillon" userId="ab30814a-8f84-4e85-8d46-d324a8a1a696" providerId="ADAL" clId="{DC4DF02C-AAF0-43AF-A464-A78CF9A61959}" dt="2025-05-13T17:30:40.334" v="1510"/>
        <pc:sldMkLst>
          <pc:docMk/>
          <pc:sldMk cId="2628803968" sldId="273"/>
        </pc:sldMkLst>
      </pc:sldChg>
      <pc:sldChg chg="delSp add del setBg delDesignElem">
        <pc:chgData name="Michele Dillon" userId="ab30814a-8f84-4e85-8d46-d324a8a1a696" providerId="ADAL" clId="{DC4DF02C-AAF0-43AF-A464-A78CF9A61959}" dt="2025-05-13T17:48:23.643" v="1912" actId="47"/>
        <pc:sldMkLst>
          <pc:docMk/>
          <pc:sldMk cId="2082422162" sldId="274"/>
        </pc:sldMkLst>
      </pc:sldChg>
      <pc:sldChg chg="new del">
        <pc:chgData name="Michele Dillon" userId="ab30814a-8f84-4e85-8d46-d324a8a1a696" providerId="ADAL" clId="{DC4DF02C-AAF0-43AF-A464-A78CF9A61959}" dt="2025-05-13T17:49:22.394" v="1919" actId="47"/>
        <pc:sldMkLst>
          <pc:docMk/>
          <pc:sldMk cId="2861097061" sldId="274"/>
        </pc:sldMkLst>
      </pc:sldChg>
      <pc:sldChg chg="add del">
        <pc:chgData name="Michele Dillon" userId="ab30814a-8f84-4e85-8d46-d324a8a1a696" providerId="ADAL" clId="{DC4DF02C-AAF0-43AF-A464-A78CF9A61959}" dt="2025-05-13T17:49:18.528" v="1918"/>
        <pc:sldMkLst>
          <pc:docMk/>
          <pc:sldMk cId="3342758178" sldId="275"/>
        </pc:sldMkLst>
      </pc:sldChg>
      <pc:sldMasterChg chg="add del addSldLayout delSldLayout">
        <pc:chgData name="Michele Dillon" userId="ab30814a-8f84-4e85-8d46-d324a8a1a696" providerId="ADAL" clId="{DC4DF02C-AAF0-43AF-A464-A78CF9A61959}" dt="2025-05-13T11:52:13.154" v="41" actId="27028"/>
        <pc:sldMasterMkLst>
          <pc:docMk/>
          <pc:sldMasterMk cId="0" sldId="2147483648"/>
        </pc:sldMasterMkLst>
        <pc:sldLayoutChg chg="add del">
          <pc:chgData name="Michele Dillon" userId="ab30814a-8f84-4e85-8d46-d324a8a1a696" providerId="ADAL" clId="{DC4DF02C-AAF0-43AF-A464-A78CF9A61959}" dt="2025-05-13T11:52:13.154" v="41" actId="27028"/>
          <pc:sldLayoutMkLst>
            <pc:docMk/>
            <pc:sldMasterMk cId="0" sldId="2147483648"/>
            <pc:sldLayoutMk cId="0" sldId="2147483665"/>
          </pc:sldLayoutMkLst>
        </pc:sldLayoutChg>
      </pc:sldMasterChg>
      <pc:sldMasterChg chg="replId">
        <pc:chgData name="Michele Dillon" userId="ab30814a-8f84-4e85-8d46-d324a8a1a696" providerId="ADAL" clId="{DC4DF02C-AAF0-43AF-A464-A78CF9A61959}" dt="2025-05-13T11:43:11.988" v="24" actId="27028"/>
        <pc:sldMasterMkLst>
          <pc:docMk/>
          <pc:sldMasterMk cId="1501808582" sldId="2147483666"/>
        </pc:sldMasterMkLst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26CCF-B7AC-42C8-950A-0110E6D93978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81373D-4C55-433B-8D42-77627B234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484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81373D-4C55-433B-8D42-77627B234F0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06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D73C4-B27B-1B48-EC9D-A64A1DD994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2C6EAA-0631-DB5B-763E-DA30A39624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A40907-E4EA-B0F4-9786-E966A69FF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5C5FD-5EC3-441C-A222-B529F0E2F969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D8B7F-AB13-D6ED-B621-865E2BC97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EF3662-4574-5E21-F560-3E6C8DFFE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F4A38-2837-46C2-91C7-E64FFACB3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7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1D24F-2AE3-309F-B2DE-33E5BE2D3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3640AC-0B35-1AD8-57C1-8E87F0D58F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95F20-4B4B-90C8-057D-E39B4E497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5C5FD-5EC3-441C-A222-B529F0E2F969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642895-9833-D3EB-07A0-0EEAE1DA8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E16E41-3C11-8032-18B1-C0F28FF51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F4A38-2837-46C2-91C7-E64FFACB3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43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985770-BA15-DD00-6156-FC6E2E1B9E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A5AA59-2812-910F-351C-F5994FDCC8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4CEC4-B5E4-31C3-FCA9-EB6C3EF2D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5C5FD-5EC3-441C-A222-B529F0E2F969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7E391-3ABC-74FA-BF92-F6E3A2A69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D45BE-C058-9C00-473F-14DA1F439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F4A38-2837-46C2-91C7-E64FFACB3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11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B0986-5BC8-F267-C240-489189451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24C94-76BC-7142-AE68-EFCA2686A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870DA9-440C-3B21-B9C3-621075EB2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5C5FD-5EC3-441C-A222-B529F0E2F969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995FC-016B-B4A6-2100-3A5622406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F0DA6-9169-12CA-7009-486C5F901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F4A38-2837-46C2-91C7-E64FFACB3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412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D13C1-2309-159E-B3EA-1CB7C8A55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354B86-1442-F6A6-3878-293FE17863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C2174-7D35-09D5-20E9-0DF97756E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5C5FD-5EC3-441C-A222-B529F0E2F969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2C48CD-F4B1-966B-FD23-23B2DB47D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1DDFF4-DAC6-B953-A6BD-CD4FB5A23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F4A38-2837-46C2-91C7-E64FFACB3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661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E075F-3BCD-9393-4377-D8C4F9014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5D287-5A44-65E7-C106-409B060406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E07FA0-D16C-40F1-F6FF-B38DB7AA6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88FF1A-A09B-E10B-77B1-A07F793DC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5C5FD-5EC3-441C-A222-B529F0E2F969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9DBE56-F6D6-5F5B-4233-582A3D4CC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9FB3D3-B361-FDFE-D615-AAA7EAA09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F4A38-2837-46C2-91C7-E64FFACB3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6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83692-E88E-786D-39CC-6C491712A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94A7BB-18FD-2D22-7A11-07B388A6DE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48E49C-9342-3901-7B12-1DF822B96B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141D9D-7342-505C-7042-85ADE99080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E55234-6D3C-FED2-6EFE-4754E18F4D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F717CC-97A3-5080-0EA8-7342A3D85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5C5FD-5EC3-441C-A222-B529F0E2F969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872306-720F-73D6-86AE-78829F86E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C92733-4F70-B0F9-7DE9-C0B398C86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F4A38-2837-46C2-91C7-E64FFACB3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31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424B7-9BEE-8D27-363E-5B3B649C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0D6F50-0B4C-CB4F-693B-1AE1815BD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5C5FD-5EC3-441C-A222-B529F0E2F969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B1890D-E901-2FF9-5AA1-3F7FFE9D4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E23B6A-BD16-8E48-B3E7-1950B6466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F4A38-2837-46C2-91C7-E64FFACB3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568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3F8E13-BB54-88A4-2516-380F85978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5C5FD-5EC3-441C-A222-B529F0E2F969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F8C779-A818-3317-7995-E45934F7B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DF50F4-EB0F-2963-514F-FA049ABD4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F4A38-2837-46C2-91C7-E64FFACB3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670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27D6C-3CAA-6C11-D5FF-B32C00B10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6EAEF-669A-85DF-CD62-36EC04A6D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43BC5F-07FF-F5EA-4F9A-4583949EDA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C55D21-0907-BE40-9588-3A0FAB3C1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5C5FD-5EC3-441C-A222-B529F0E2F969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59636C-C878-2980-96E3-AB512336D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E09D2-0031-8CCD-F138-8B254FD36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F4A38-2837-46C2-91C7-E64FFACB3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16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16C3B-A51E-DFBB-69E1-BBB1E9BA6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A93D53-72EA-8338-E381-AF8894C39C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F5CFE7-5C51-CCD1-BCE9-DC0766B4AA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B2ABBD-D606-DCDA-DFDC-8D05F9BD7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5C5FD-5EC3-441C-A222-B529F0E2F969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5464D9-F990-933F-C2ED-66A1CCFAE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E73424-2C33-7F9C-0DCF-5ABAE0FC0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F4A38-2837-46C2-91C7-E64FFACB3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59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0288C9-80DF-CD55-C177-0D864FD47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F8D3A0-A7AE-8564-BD11-54A371E0A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5B7A56-E675-EA61-BA20-AF34FE5B70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8E5C5FD-5EC3-441C-A222-B529F0E2F969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D84738-CD4B-8812-9B61-ABE3F338ED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A9C4C-5FBB-0A37-7DB0-F234ECDD83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1F4A38-2837-46C2-91C7-E64FFACB3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808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F92BA-8BAD-2050-CBE8-6EC22F546E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Opportunities for Educational Collaboration Between New Hampshire and Ireland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068297-0B04-8CDD-4139-40694E5D94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Michele Dillon</a:t>
            </a:r>
          </a:p>
          <a:p>
            <a:r>
              <a:rPr lang="en-US" dirty="0"/>
              <a:t>NH-Ireland Trade Council</a:t>
            </a:r>
          </a:p>
          <a:p>
            <a:r>
              <a:rPr lang="en-US" dirty="0"/>
              <a:t>6/20/25</a:t>
            </a:r>
          </a:p>
        </p:txBody>
      </p:sp>
    </p:spTree>
    <p:extLst>
      <p:ext uri="{BB962C8B-B14F-4D97-AF65-F5344CB8AC3E}">
        <p14:creationId xmlns:p14="http://schemas.microsoft.com/office/powerpoint/2010/main" val="3949075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D28DB-CBD6-D1B8-325E-F392E12F3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6EF68-0321-FB68-7EC9-9E72E07CB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200" dirty="0"/>
              <a:t>Q &amp; A/Discussion</a:t>
            </a:r>
          </a:p>
          <a:p>
            <a:pPr marL="0" indent="0" algn="ctr">
              <a:buNone/>
            </a:pPr>
            <a:r>
              <a:rPr lang="en-US" sz="3200" dirty="0"/>
              <a:t>Next Steps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889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0FB2C-9C8C-B652-AB9D-575C9E320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Ireland – in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8B6CA-C43D-E9D6-BFE2-671122DC66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Ireland/Republic of Ireland (26 counties); independent sovereign state (1922); EEC/EU member since 1973</a:t>
            </a:r>
          </a:p>
          <a:p>
            <a:r>
              <a:rPr lang="en-US" dirty="0"/>
              <a:t>5.38 million people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Northern Ireland (6 counties); part of the United Kingdom {non-EU}</a:t>
            </a:r>
          </a:p>
          <a:p>
            <a:r>
              <a:rPr lang="en-US" dirty="0"/>
              <a:t>1.92 million people</a:t>
            </a:r>
          </a:p>
          <a:p>
            <a:pPr lvl="1"/>
            <a:r>
              <a:rPr lang="en-US" dirty="0"/>
              <a:t>Different legal jurisdiction; different economic, political, &amp; educational structures </a:t>
            </a:r>
          </a:p>
          <a:p>
            <a:pPr lvl="1"/>
            <a:r>
              <a:rPr lang="en-US" dirty="0"/>
              <a:t>Different religious and cultural history</a:t>
            </a:r>
          </a:p>
          <a:p>
            <a:pPr lvl="1"/>
            <a:r>
              <a:rPr lang="en-US" dirty="0"/>
              <a:t>Many younger people lean toward identifying as both British and Irish</a:t>
            </a:r>
          </a:p>
        </p:txBody>
      </p:sp>
    </p:spTree>
    <p:extLst>
      <p:ext uri="{BB962C8B-B14F-4D97-AF65-F5344CB8AC3E}">
        <p14:creationId xmlns:p14="http://schemas.microsoft.com/office/powerpoint/2010/main" val="1461497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866C2-54C8-672F-85D8-4FEBA44BC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Age Structure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362B9-BBF4-6FCB-C750-7723002FD6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Ireland (5.38M pop.)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1B39A1-9B2C-D0AA-C09C-4EB9DE17E7F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0-14 years: 20%</a:t>
            </a:r>
          </a:p>
          <a:p>
            <a:r>
              <a:rPr lang="en-US" dirty="0"/>
              <a:t>15-64: 65%</a:t>
            </a:r>
          </a:p>
          <a:p>
            <a:r>
              <a:rPr lang="en-US" dirty="0"/>
              <a:t>65+: 15%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1BC3F6-4451-BBC0-2704-612D49FE97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Northern Ireland (1.92M pop.)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1C94BA-A1AA-EB70-76A5-AE1F65A0924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0-14 years: 19%</a:t>
            </a:r>
          </a:p>
          <a:p>
            <a:r>
              <a:rPr lang="en-US" dirty="0"/>
              <a:t>15-64: 64%</a:t>
            </a:r>
          </a:p>
          <a:p>
            <a:r>
              <a:rPr lang="en-US" dirty="0"/>
              <a:t>65+: 17%</a:t>
            </a:r>
          </a:p>
        </p:txBody>
      </p:sp>
    </p:spTree>
    <p:extLst>
      <p:ext uri="{BB962C8B-B14F-4D97-AF65-F5344CB8AC3E}">
        <p14:creationId xmlns:p14="http://schemas.microsoft.com/office/powerpoint/2010/main" val="2613909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C264BB3-8B41-5B73-0249-89229B8369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7754238"/>
              </p:ext>
            </p:extLst>
          </p:nvPr>
        </p:nvGraphicFramePr>
        <p:xfrm>
          <a:off x="643467" y="921845"/>
          <a:ext cx="10905067" cy="5014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9021">
                  <a:extLst>
                    <a:ext uri="{9D8B030D-6E8A-4147-A177-3AD203B41FA5}">
                      <a16:colId xmlns:a16="http://schemas.microsoft.com/office/drawing/2014/main" val="4272778643"/>
                    </a:ext>
                  </a:extLst>
                </a:gridCol>
                <a:gridCol w="3030143">
                  <a:extLst>
                    <a:ext uri="{9D8B030D-6E8A-4147-A177-3AD203B41FA5}">
                      <a16:colId xmlns:a16="http://schemas.microsoft.com/office/drawing/2014/main" val="2440097500"/>
                    </a:ext>
                  </a:extLst>
                </a:gridCol>
                <a:gridCol w="4265903">
                  <a:extLst>
                    <a:ext uri="{9D8B030D-6E8A-4147-A177-3AD203B41FA5}">
                      <a16:colId xmlns:a16="http://schemas.microsoft.com/office/drawing/2014/main" val="1238663915"/>
                    </a:ext>
                  </a:extLst>
                </a:gridCol>
              </a:tblGrid>
              <a:tr h="907483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2600" u="none" strike="noStrike" dirty="0">
                          <a:effectLst/>
                        </a:rPr>
                        <a:t>College completion by age group, Ireland and EU-27 average (2024)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633" marR="24633" marT="2463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2617784"/>
                  </a:ext>
                </a:extLst>
              </a:tr>
              <a:tr h="513354">
                <a:tc gridSpan="3">
                  <a:txBody>
                    <a:bodyPr/>
                    <a:lstStyle/>
                    <a:p>
                      <a:pPr algn="r" fontAlgn="b"/>
                      <a:r>
                        <a:rPr lang="en-US" sz="2600" u="none" strike="noStrike">
                          <a:effectLst/>
                        </a:rPr>
                        <a:t>% of persons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633" marR="24633" marT="2463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4838689"/>
                  </a:ext>
                </a:extLst>
              </a:tr>
              <a:tr h="513354">
                <a:tc>
                  <a:txBody>
                    <a:bodyPr/>
                    <a:lstStyle/>
                    <a:p>
                      <a:pPr algn="l" fontAlgn="b"/>
                      <a:endParaRPr lang="en-US" sz="2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633" marR="24633" marT="24633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 dirty="0">
                          <a:effectLst/>
                        </a:rPr>
                        <a:t>Bachelor degree or higher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633" marR="24633" marT="2463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7629301"/>
                  </a:ext>
                </a:extLst>
              </a:tr>
              <a:tr h="513354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u="none" strike="noStrike">
                          <a:effectLst/>
                        </a:rPr>
                        <a:t>Age Group</a:t>
                      </a:r>
                      <a:endParaRPr lang="en-US" sz="2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633" marR="24633" marT="246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u="none" strike="noStrike">
                          <a:effectLst/>
                        </a:rPr>
                        <a:t>Ireland</a:t>
                      </a:r>
                      <a:endParaRPr lang="en-US" sz="2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633" marR="24633" marT="246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u="none" strike="noStrike" dirty="0">
                          <a:effectLst/>
                        </a:rPr>
                        <a:t>EU-27 Average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633" marR="24633" marT="24633" marB="0" anchor="b"/>
                </a:tc>
                <a:extLst>
                  <a:ext uri="{0D108BD9-81ED-4DB2-BD59-A6C34878D82A}">
                    <a16:rowId xmlns:a16="http://schemas.microsoft.com/office/drawing/2014/main" val="2007424576"/>
                  </a:ext>
                </a:extLst>
              </a:tr>
              <a:tr h="513354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u="none" strike="noStrike">
                          <a:effectLst/>
                        </a:rPr>
                        <a:t>25-34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633" marR="24633" marT="246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u="none" strike="noStrike" dirty="0">
                          <a:effectLst/>
                        </a:rPr>
                        <a:t>64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633" marR="24633" marT="246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u="none" strike="noStrike" dirty="0">
                          <a:effectLst/>
                        </a:rPr>
                        <a:t>41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633" marR="24633" marT="24633" marB="0" anchor="b"/>
                </a:tc>
                <a:extLst>
                  <a:ext uri="{0D108BD9-81ED-4DB2-BD59-A6C34878D82A}">
                    <a16:rowId xmlns:a16="http://schemas.microsoft.com/office/drawing/2014/main" val="942244657"/>
                  </a:ext>
                </a:extLst>
              </a:tr>
              <a:tr h="513354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u="none" strike="noStrike">
                          <a:effectLst/>
                        </a:rPr>
                        <a:t>35-44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633" marR="24633" marT="246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u="none" strike="noStrike">
                          <a:effectLst/>
                        </a:rPr>
                        <a:t>6</a:t>
                      </a:r>
                      <a:r>
                        <a:rPr lang="en-US" sz="2600" u="none" strike="noStrike" dirty="0">
                          <a:effectLst/>
                        </a:rPr>
                        <a:t>0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633" marR="24633" marT="246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u="none" strike="noStrike">
                          <a:effectLst/>
                        </a:rPr>
                        <a:t>39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633" marR="24633" marT="24633" marB="0" anchor="b"/>
                </a:tc>
                <a:extLst>
                  <a:ext uri="{0D108BD9-81ED-4DB2-BD59-A6C34878D82A}">
                    <a16:rowId xmlns:a16="http://schemas.microsoft.com/office/drawing/2014/main" val="282444828"/>
                  </a:ext>
                </a:extLst>
              </a:tr>
              <a:tr h="513354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u="none" strike="noStrike">
                          <a:effectLst/>
                        </a:rPr>
                        <a:t>45-54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633" marR="24633" marT="246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u="none" strike="noStrike" dirty="0">
                          <a:effectLst/>
                        </a:rPr>
                        <a:t>53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633" marR="24633" marT="246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u="none" strike="noStrike">
                          <a:effectLst/>
                        </a:rPr>
                        <a:t>31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633" marR="24633" marT="24633" marB="0" anchor="b"/>
                </a:tc>
                <a:extLst>
                  <a:ext uri="{0D108BD9-81ED-4DB2-BD59-A6C34878D82A}">
                    <a16:rowId xmlns:a16="http://schemas.microsoft.com/office/drawing/2014/main" val="532069791"/>
                  </a:ext>
                </a:extLst>
              </a:tr>
              <a:tr h="513354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u="none" strike="noStrike" dirty="0">
                          <a:effectLst/>
                        </a:rPr>
                        <a:t>55-64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633" marR="24633" marT="246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u="none" strike="noStrike">
                          <a:effectLst/>
                        </a:rPr>
                        <a:t>37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633" marR="24633" marT="246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u="none" strike="noStrike">
                          <a:effectLst/>
                        </a:rPr>
                        <a:t>24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633" marR="24633" marT="24633" marB="0" anchor="b"/>
                </a:tc>
                <a:extLst>
                  <a:ext uri="{0D108BD9-81ED-4DB2-BD59-A6C34878D82A}">
                    <a16:rowId xmlns:a16="http://schemas.microsoft.com/office/drawing/2014/main" val="1035381881"/>
                  </a:ext>
                </a:extLst>
              </a:tr>
              <a:tr h="513354">
                <a:tc gridSpan="3">
                  <a:txBody>
                    <a:bodyPr/>
                    <a:lstStyle/>
                    <a:p>
                      <a:pPr algn="r" fontAlgn="b"/>
                      <a:r>
                        <a:rPr lang="en-US" sz="2600" u="none" strike="noStrike" dirty="0">
                          <a:effectLst/>
                        </a:rPr>
                        <a:t>Source: CSO &amp; Eurostat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633" marR="24633" marT="2463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6352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2236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8EB961-EDE5-17AD-6225-29D904C006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ireland with different cities&#10;&#10;AI-generated content may be incorrect.">
            <a:extLst>
              <a:ext uri="{FF2B5EF4-FFF2-40B4-BE49-F238E27FC236}">
                <a16:creationId xmlns:a16="http://schemas.microsoft.com/office/drawing/2014/main" id="{08DA3B10-15FE-39C9-E394-DD684A0CF2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840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2452F-CD3E-4694-60C2-67956CED1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Irish Academic/Research Universities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AFC9A-A315-DD06-F5EA-1E040D932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University College Dublin (1854): 35K students</a:t>
            </a:r>
          </a:p>
          <a:p>
            <a:r>
              <a:rPr lang="en-US" dirty="0"/>
              <a:t>Trinity College Dublin (1592): 18K students</a:t>
            </a:r>
          </a:p>
          <a:p>
            <a:r>
              <a:rPr lang="en-US" dirty="0"/>
              <a:t>Dublin City University (1989): 19K students</a:t>
            </a:r>
          </a:p>
          <a:p>
            <a:r>
              <a:rPr lang="en-US" dirty="0"/>
              <a:t>Maynooth University (1795/1997): 15K students</a:t>
            </a:r>
          </a:p>
          <a:p>
            <a:r>
              <a:rPr lang="en-US" dirty="0"/>
              <a:t>University College Cork (1845): 23K students</a:t>
            </a:r>
          </a:p>
          <a:p>
            <a:r>
              <a:rPr lang="en-US" dirty="0"/>
              <a:t>University of Galway (1845): 19K students</a:t>
            </a:r>
          </a:p>
          <a:p>
            <a:r>
              <a:rPr lang="en-US" dirty="0"/>
              <a:t>University of Limerick (1972): 18K students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302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920771-0028-9A5C-FE73-B40F9F7A4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BDB5D-AD91-459C-544A-579E85F92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dirty="0"/>
              <a:t>Regional Technological Universities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8F0409-4804-A3E8-1F8C-AD2DF62DBD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Dundalk</a:t>
            </a:r>
          </a:p>
          <a:p>
            <a:r>
              <a:rPr lang="en-US" sz="2000" dirty="0"/>
              <a:t>Donegal</a:t>
            </a:r>
          </a:p>
          <a:p>
            <a:r>
              <a:rPr lang="en-US" sz="2000" dirty="0"/>
              <a:t>Sligo</a:t>
            </a:r>
          </a:p>
          <a:p>
            <a:r>
              <a:rPr lang="en-US" sz="2000" dirty="0"/>
              <a:t>Athlone</a:t>
            </a:r>
          </a:p>
          <a:p>
            <a:r>
              <a:rPr lang="en-US" sz="2000" dirty="0"/>
              <a:t>Limerick</a:t>
            </a:r>
          </a:p>
          <a:p>
            <a:r>
              <a:rPr lang="en-US" sz="2000" dirty="0"/>
              <a:t>Waterford</a:t>
            </a:r>
          </a:p>
          <a:p>
            <a:r>
              <a:rPr lang="en-US" sz="2000" dirty="0"/>
              <a:t>Wexford </a:t>
            </a:r>
          </a:p>
          <a:p>
            <a:r>
              <a:rPr lang="en-US" sz="2000" dirty="0"/>
              <a:t>Carlow</a:t>
            </a:r>
          </a:p>
        </p:txBody>
      </p:sp>
      <p:pic>
        <p:nvPicPr>
          <p:cNvPr id="6" name="Content Placeholder 5" descr="A map of the world&#10;&#10;AI-generated content may be incorrect.">
            <a:extLst>
              <a:ext uri="{FF2B5EF4-FFF2-40B4-BE49-F238E27FC236}">
                <a16:creationId xmlns:a16="http://schemas.microsoft.com/office/drawing/2014/main" id="{D024F8AF-D654-D8A7-DF56-B65428F7906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5226"/>
          <a:stretch/>
        </p:blipFill>
        <p:spPr>
          <a:xfrm>
            <a:off x="5008682" y="-130619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34968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A81EE-22DE-5579-3DB7-A14C2BD4D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Northern Ireland - Universities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2D3BA-8410-28CB-5CEA-6841F8ECF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Queen’s University, Belfast (1841): 25K students</a:t>
            </a:r>
          </a:p>
          <a:p>
            <a:r>
              <a:rPr lang="en-US" dirty="0"/>
              <a:t>Ulster University (1968): 30K students</a:t>
            </a:r>
          </a:p>
          <a:p>
            <a:pPr lvl="1"/>
            <a:r>
              <a:rPr lang="en-US" dirty="0"/>
              <a:t>Jordanstown</a:t>
            </a:r>
          </a:p>
          <a:p>
            <a:pPr lvl="1"/>
            <a:r>
              <a:rPr lang="en-US" dirty="0"/>
              <a:t>Coleraine</a:t>
            </a:r>
          </a:p>
          <a:p>
            <a:pPr lvl="1"/>
            <a:r>
              <a:rPr lang="en-US" dirty="0"/>
              <a:t>Derry</a:t>
            </a:r>
          </a:p>
          <a:p>
            <a:pPr lvl="1"/>
            <a:r>
              <a:rPr lang="en-US" dirty="0"/>
              <a:t>Belfast</a:t>
            </a:r>
          </a:p>
        </p:txBody>
      </p:sp>
    </p:spTree>
    <p:extLst>
      <p:ext uri="{BB962C8B-B14F-4D97-AF65-F5344CB8AC3E}">
        <p14:creationId xmlns:p14="http://schemas.microsoft.com/office/powerpoint/2010/main" val="1513671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95F5A-47F8-C31F-08B7-35706D883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NH Business Outreach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5E2C5-8392-190F-E3FF-C95A2CBE2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Universities &amp; institutes hold specialized recruitment and internship fairs for prospective employers</a:t>
            </a:r>
          </a:p>
          <a:p>
            <a:pPr lvl="1"/>
            <a:r>
              <a:rPr lang="en-US" dirty="0"/>
              <a:t>Dublin, Science &amp; Engineering, Sept. 29, 2025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Recruitment of new grad and postgrad employees</a:t>
            </a:r>
          </a:p>
          <a:p>
            <a:pPr marL="457200" lvl="1" indent="-457200"/>
            <a:r>
              <a:rPr lang="en-US" sz="2800"/>
              <a:t>Universities </a:t>
            </a:r>
            <a:r>
              <a:rPr lang="en-US" sz="2800" dirty="0"/>
              <a:t>have global institutional and enterprise partnerships &amp; networks (e.g., UCD Global Engagement Office) </a:t>
            </a:r>
          </a:p>
          <a:p>
            <a:pPr marL="274320" lvl="1" indent="-342900"/>
            <a:r>
              <a:rPr lang="en-US" sz="2800" dirty="0"/>
              <a:t>Construction Jobs Expo, Dublin, May 2025 </a:t>
            </a:r>
          </a:p>
          <a:p>
            <a:pPr marL="0" lvl="1" indent="0">
              <a:buNone/>
            </a:pPr>
            <a:endParaRPr lang="en-US" sz="2800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40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336</Words>
  <Application>Microsoft Office PowerPoint</Application>
  <PresentationFormat>Widescreen</PresentationFormat>
  <Paragraphs>77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Wingdings</vt:lpstr>
      <vt:lpstr>Office Theme</vt:lpstr>
      <vt:lpstr>Opportunities for Educational Collaboration Between New Hampshire and Ireland</vt:lpstr>
      <vt:lpstr>Ireland – in context</vt:lpstr>
      <vt:lpstr>Age Structure</vt:lpstr>
      <vt:lpstr>PowerPoint Presentation</vt:lpstr>
      <vt:lpstr>PowerPoint Presentation</vt:lpstr>
      <vt:lpstr>Irish Academic/Research Universities</vt:lpstr>
      <vt:lpstr>Regional Technological Universities</vt:lpstr>
      <vt:lpstr>Northern Ireland - Universities</vt:lpstr>
      <vt:lpstr>NH Business Outreach Opportunities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Michele Dillon</dc:creator>
  <cp:lastModifiedBy>Michele Dillon</cp:lastModifiedBy>
  <cp:revision>1</cp:revision>
  <dcterms:created xsi:type="dcterms:W3CDTF">2025-05-12T12:55:10Z</dcterms:created>
  <dcterms:modified xsi:type="dcterms:W3CDTF">2025-06-19T17:54:27Z</dcterms:modified>
</cp:coreProperties>
</file>