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23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0" r:id="rId4"/>
    <p:sldId id="273" r:id="rId5"/>
    <p:sldId id="263" r:id="rId6"/>
    <p:sldId id="268" r:id="rId7"/>
    <p:sldId id="269" r:id="rId8"/>
    <p:sldId id="270" r:id="rId9"/>
    <p:sldId id="272" r:id="rId10"/>
    <p:sldId id="271" r:id="rId11"/>
    <p:sldId id="26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pan, Christine" initials="TC" lastIdx="5" clrIdx="0">
    <p:extLst>
      <p:ext uri="{19B8F6BF-5375-455C-9EA6-DF929625EA0E}">
        <p15:presenceInfo xmlns:p15="http://schemas.microsoft.com/office/powerpoint/2012/main" userId="S-1-5-21-5532149-1463627437-743794300-42195" providerId="AD"/>
      </p:ext>
    </p:extLst>
  </p:cmAuthor>
  <p:cmAuthor id="2" name="Cote, Athena" initials="CA" lastIdx="2" clrIdx="1">
    <p:extLst>
      <p:ext uri="{19B8F6BF-5375-455C-9EA6-DF929625EA0E}">
        <p15:presenceInfo xmlns:p15="http://schemas.microsoft.com/office/powerpoint/2012/main" userId="S-1-5-21-5532149-1463627437-743794300-14759" providerId="AD"/>
      </p:ext>
    </p:extLst>
  </p:cmAuthor>
  <p:cmAuthor id="3" name="Santaniello, Christine" initials="SC" lastIdx="10" clrIdx="2">
    <p:extLst>
      <p:ext uri="{19B8F6BF-5375-455C-9EA6-DF929625EA0E}">
        <p15:presenceInfo xmlns:p15="http://schemas.microsoft.com/office/powerpoint/2012/main" userId="S-1-5-21-5532149-1463627437-743794300-39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D9D5A5"/>
    <a:srgbClr val="2B4071"/>
    <a:srgbClr val="9E7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6" autoAdjust="0"/>
    <p:restoredTop sz="74793" autoAdjust="0"/>
  </p:normalViewPr>
  <p:slideViewPr>
    <p:cSldViewPr>
      <p:cViewPr varScale="1">
        <p:scale>
          <a:sx n="63" d="100"/>
          <a:sy n="63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62FF1-DFA8-4F5F-85CA-4CD079EF19F8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784E83-ABF9-45EF-BFDB-AA94683B4147}">
      <dgm:prSet phldrT="[Text]" custT="1"/>
      <dgm:spPr>
        <a:xfrm>
          <a:off x="0" y="0"/>
          <a:ext cx="2621280" cy="1571625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54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8F6EC29E-5A61-4F83-BC04-3B5462309225}" type="parTrans" cxnId="{8BA0BA5C-940E-4239-A406-F987853C790B}">
      <dgm:prSet/>
      <dgm:spPr/>
      <dgm:t>
        <a:bodyPr/>
        <a:lstStyle/>
        <a:p>
          <a:endParaRPr lang="en-US"/>
        </a:p>
      </dgm:t>
    </dgm:pt>
    <dgm:pt modelId="{DE0E334B-024B-4377-8658-DE8950ADBEFD}" type="sibTrans" cxnId="{8BA0BA5C-940E-4239-A406-F987853C790B}">
      <dgm:prSet/>
      <dgm:spPr/>
      <dgm:t>
        <a:bodyPr/>
        <a:lstStyle/>
        <a:p>
          <a:endParaRPr lang="en-US"/>
        </a:p>
      </dgm:t>
    </dgm:pt>
    <dgm:pt modelId="{C9CDB13E-D25E-4FCF-B980-6161BEF6DCF0}">
      <dgm:prSet phldrT="[Text]" custT="1"/>
      <dgm:spPr>
        <a:xfrm>
          <a:off x="0" y="1728787"/>
          <a:ext cx="2621280" cy="1571625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54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9E4F9376-CB13-4A65-906D-BDE53A950F74}" type="parTrans" cxnId="{FA470F01-1218-45DF-B550-CB2214B2FEDE}">
      <dgm:prSet/>
      <dgm:spPr/>
      <dgm:t>
        <a:bodyPr/>
        <a:lstStyle/>
        <a:p>
          <a:endParaRPr lang="en-US"/>
        </a:p>
      </dgm:t>
    </dgm:pt>
    <dgm:pt modelId="{DBC82233-9749-4775-B297-87C9E36CEA30}" type="sibTrans" cxnId="{FA470F01-1218-45DF-B550-CB2214B2FEDE}">
      <dgm:prSet/>
      <dgm:spPr/>
      <dgm:t>
        <a:bodyPr/>
        <a:lstStyle/>
        <a:p>
          <a:endParaRPr lang="en-US"/>
        </a:p>
      </dgm:t>
    </dgm:pt>
    <dgm:pt modelId="{DB03370C-32AF-432F-8C71-5C9DD7AFC6B2}">
      <dgm:prSet phldrT="[Text]"/>
      <dgm:spPr>
        <a:xfrm>
          <a:off x="2621279" y="1728787"/>
          <a:ext cx="3931920" cy="1571625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7F1F1031-6F7E-41AF-A8C3-C13AB00140FA}" type="parTrans" cxnId="{C576DA1D-775D-4F44-8AD5-99427AA71AAC}">
      <dgm:prSet/>
      <dgm:spPr/>
      <dgm:t>
        <a:bodyPr/>
        <a:lstStyle/>
        <a:p>
          <a:endParaRPr lang="en-US"/>
        </a:p>
      </dgm:t>
    </dgm:pt>
    <dgm:pt modelId="{600C81AF-79E4-4F90-AA24-F3CAE45B4404}" type="sibTrans" cxnId="{C576DA1D-775D-4F44-8AD5-99427AA71AAC}">
      <dgm:prSet/>
      <dgm:spPr/>
      <dgm:t>
        <a:bodyPr/>
        <a:lstStyle/>
        <a:p>
          <a:endParaRPr lang="en-US"/>
        </a:p>
      </dgm:t>
    </dgm:pt>
    <dgm:pt modelId="{A791620C-40DC-46ED-80B2-C068537C0106}">
      <dgm:prSet phldrT="[Text]" custT="1"/>
      <dgm:spPr>
        <a:xfrm>
          <a:off x="0" y="3457575"/>
          <a:ext cx="2621280" cy="1571625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54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EC84DAB-017B-4F67-8F3A-E9EE4D1E4DB2}" type="parTrans" cxnId="{06A93C45-8925-4070-9FD5-7AC73EA14E9B}">
      <dgm:prSet/>
      <dgm:spPr/>
      <dgm:t>
        <a:bodyPr/>
        <a:lstStyle/>
        <a:p>
          <a:endParaRPr lang="en-US"/>
        </a:p>
      </dgm:t>
    </dgm:pt>
    <dgm:pt modelId="{0A1C939F-0294-4E2E-965B-F0B2AC1F0971}" type="sibTrans" cxnId="{06A93C45-8925-4070-9FD5-7AC73EA14E9B}">
      <dgm:prSet/>
      <dgm:spPr/>
      <dgm:t>
        <a:bodyPr/>
        <a:lstStyle/>
        <a:p>
          <a:endParaRPr lang="en-US"/>
        </a:p>
      </dgm:t>
    </dgm:pt>
    <dgm:pt modelId="{E3E07981-4B71-4702-BBEA-97CEB9FEFC1A}">
      <dgm:prSet/>
      <dgm:spPr>
        <a:xfrm>
          <a:off x="2621279" y="3457575"/>
          <a:ext cx="3931920" cy="1571625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EFA66DBE-3B01-4B47-BAEF-BB6AC84748D3}" type="parTrans" cxnId="{FFE96B84-EA35-4FB9-84EE-5E716B4F8FAF}">
      <dgm:prSet/>
      <dgm:spPr/>
      <dgm:t>
        <a:bodyPr/>
        <a:lstStyle/>
        <a:p>
          <a:endParaRPr lang="en-US"/>
        </a:p>
      </dgm:t>
    </dgm:pt>
    <dgm:pt modelId="{967FA975-387D-4AA1-8D4B-1CFB55D32420}" type="sibTrans" cxnId="{FFE96B84-EA35-4FB9-84EE-5E716B4F8FAF}">
      <dgm:prSet/>
      <dgm:spPr/>
      <dgm:t>
        <a:bodyPr/>
        <a:lstStyle/>
        <a:p>
          <a:endParaRPr lang="en-US"/>
        </a:p>
      </dgm:t>
    </dgm:pt>
    <dgm:pt modelId="{B641E07F-BE39-4063-B834-0566477D4FA8}">
      <dgm:prSet phldrT="[Text]"/>
      <dgm:spPr>
        <a:xfrm>
          <a:off x="2621279" y="0"/>
          <a:ext cx="3931920" cy="1571625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7D40B724-D4DD-430B-86B6-2256450EFA78}" type="sibTrans" cxnId="{18339A49-4F7E-44A7-A6E0-6068CF4045BC}">
      <dgm:prSet/>
      <dgm:spPr/>
      <dgm:t>
        <a:bodyPr/>
        <a:lstStyle/>
        <a:p>
          <a:endParaRPr lang="en-US"/>
        </a:p>
      </dgm:t>
    </dgm:pt>
    <dgm:pt modelId="{20922835-16E7-40DE-8F87-18F4971F59D8}" type="parTrans" cxnId="{18339A49-4F7E-44A7-A6E0-6068CF4045BC}">
      <dgm:prSet/>
      <dgm:spPr/>
      <dgm:t>
        <a:bodyPr/>
        <a:lstStyle/>
        <a:p>
          <a:endParaRPr lang="en-US"/>
        </a:p>
      </dgm:t>
    </dgm:pt>
    <dgm:pt modelId="{545DAC75-CA5B-4C69-B927-23FAE4093BB6}">
      <dgm:prSet phldrT="[Text]"/>
      <dgm:spPr>
        <a:xfrm>
          <a:off x="2621279" y="0"/>
          <a:ext cx="3931920" cy="1571625"/>
        </a:xfr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3B72AACB-761D-4B13-969F-6C5471B86847}" type="parTrans" cxnId="{DEDADF9E-134C-439D-A059-15CDB04A633C}">
      <dgm:prSet/>
      <dgm:spPr/>
      <dgm:t>
        <a:bodyPr/>
        <a:lstStyle/>
        <a:p>
          <a:endParaRPr lang="en-US"/>
        </a:p>
      </dgm:t>
    </dgm:pt>
    <dgm:pt modelId="{0EBAD3FF-6CFB-4EE1-8F6D-A0D2EF0FB29A}" type="sibTrans" cxnId="{DEDADF9E-134C-439D-A059-15CDB04A633C}">
      <dgm:prSet/>
      <dgm:spPr/>
      <dgm:t>
        <a:bodyPr/>
        <a:lstStyle/>
        <a:p>
          <a:endParaRPr lang="en-US"/>
        </a:p>
      </dgm:t>
    </dgm:pt>
    <dgm:pt modelId="{56DF685C-C294-4ADB-B8B3-087D2D8FF5D6}">
      <dgm:prSet/>
      <dgm:spPr/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D341F588-49DA-404D-95A1-901F43B9D2B3}" type="parTrans" cxnId="{09560A84-206F-4C13-BB56-AAFBD99EF535}">
      <dgm:prSet/>
      <dgm:spPr/>
      <dgm:t>
        <a:bodyPr/>
        <a:lstStyle/>
        <a:p>
          <a:endParaRPr lang="en-US"/>
        </a:p>
      </dgm:t>
    </dgm:pt>
    <dgm:pt modelId="{164EC1CD-AF42-4F01-9D86-C220F01F7F02}" type="sibTrans" cxnId="{09560A84-206F-4C13-BB56-AAFBD99EF535}">
      <dgm:prSet/>
      <dgm:spPr/>
      <dgm:t>
        <a:bodyPr/>
        <a:lstStyle/>
        <a:p>
          <a:endParaRPr lang="en-US"/>
        </a:p>
      </dgm:t>
    </dgm:pt>
    <dgm:pt modelId="{6E33D599-7EAC-43F4-B308-A9A350B978CD}">
      <dgm:prSet/>
      <dgm:spPr/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A4E2394E-F451-4298-99DE-86B09069CFA1}" type="parTrans" cxnId="{626249CF-7FE4-4972-8CCF-A1E1238ABD1A}">
      <dgm:prSet/>
      <dgm:spPr/>
      <dgm:t>
        <a:bodyPr/>
        <a:lstStyle/>
        <a:p>
          <a:endParaRPr lang="en-US"/>
        </a:p>
      </dgm:t>
    </dgm:pt>
    <dgm:pt modelId="{4071655D-2A90-4FF8-BC9F-953BCCBF6122}" type="sibTrans" cxnId="{626249CF-7FE4-4972-8CCF-A1E1238ABD1A}">
      <dgm:prSet/>
      <dgm:spPr/>
      <dgm:t>
        <a:bodyPr/>
        <a:lstStyle/>
        <a:p>
          <a:endParaRPr lang="en-US"/>
        </a:p>
      </dgm:t>
    </dgm:pt>
    <dgm:pt modelId="{7AF69A52-02BA-4BA9-BFCC-7227E8F79E14}" type="pres">
      <dgm:prSet presAssocID="{B0C62FF1-DFA8-4F5F-85CA-4CD079EF19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C02012-D111-4C28-AC6C-A89BC8063F59}" type="pres">
      <dgm:prSet presAssocID="{54784E83-ABF9-45EF-BFDB-AA94683B4147}" presName="linNode" presStyleCnt="0"/>
      <dgm:spPr/>
    </dgm:pt>
    <dgm:pt modelId="{A39E66D3-2A07-47E9-A80C-1F35F0D20CD7}" type="pres">
      <dgm:prSet presAssocID="{54784E83-ABF9-45EF-BFDB-AA94683B4147}" presName="parentShp" presStyleLbl="node1" presStyleIdx="0" presStyleCnt="3" custLinFactNeighborY="-5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E0838-3527-46B0-8AA9-C66C8511282C}" type="pres">
      <dgm:prSet presAssocID="{54784E83-ABF9-45EF-BFDB-AA94683B4147}" presName="childShp" presStyleLbl="bgAccFollowNode1" presStyleIdx="0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7B09CE0-6A30-4A85-AAAD-721B3C9E5877}" type="pres">
      <dgm:prSet presAssocID="{DE0E334B-024B-4377-8658-DE8950ADBEFD}" presName="spacing" presStyleCnt="0"/>
      <dgm:spPr/>
    </dgm:pt>
    <dgm:pt modelId="{5F60CFA5-BD0A-43DF-B668-0F689076FFC8}" type="pres">
      <dgm:prSet presAssocID="{C9CDB13E-D25E-4FCF-B980-6161BEF6DCF0}" presName="linNode" presStyleCnt="0"/>
      <dgm:spPr/>
    </dgm:pt>
    <dgm:pt modelId="{D8430EF0-5FC7-4382-87C6-80ED9230809F}" type="pres">
      <dgm:prSet presAssocID="{C9CDB13E-D25E-4FCF-B980-6161BEF6DCF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30FD8-9FA4-471B-AECB-2B9799116CE8}" type="pres">
      <dgm:prSet presAssocID="{C9CDB13E-D25E-4FCF-B980-6161BEF6DCF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50CE2-12A1-4F2F-ABB3-99F89C14E065}" type="pres">
      <dgm:prSet presAssocID="{DBC82233-9749-4775-B297-87C9E36CEA30}" presName="spacing" presStyleCnt="0"/>
      <dgm:spPr/>
    </dgm:pt>
    <dgm:pt modelId="{315C665C-3733-4313-AFA3-F6A8611FF880}" type="pres">
      <dgm:prSet presAssocID="{A791620C-40DC-46ED-80B2-C068537C0106}" presName="linNode" presStyleCnt="0"/>
      <dgm:spPr/>
    </dgm:pt>
    <dgm:pt modelId="{BFB7F5F2-86CE-4654-93DD-CDF877A65062}" type="pres">
      <dgm:prSet presAssocID="{A791620C-40DC-46ED-80B2-C068537C010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F4B04-7B9B-4B69-83DD-0652DA2C9356}" type="pres">
      <dgm:prSet presAssocID="{A791620C-40DC-46ED-80B2-C068537C010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5B5A9-6FFF-4493-9572-5108CEBD5010}" type="presOf" srcId="{56DF685C-C294-4ADB-B8B3-087D2D8FF5D6}" destId="{31030FD8-9FA4-471B-AECB-2B9799116CE8}" srcOrd="0" destOrd="1" presId="urn:microsoft.com/office/officeart/2005/8/layout/vList6"/>
    <dgm:cxn modelId="{9001D8A6-D24A-4C1F-9DF2-41C155C21164}" type="presOf" srcId="{B0C62FF1-DFA8-4F5F-85CA-4CD079EF19F8}" destId="{7AF69A52-02BA-4BA9-BFCC-7227E8F79E14}" srcOrd="0" destOrd="0" presId="urn:microsoft.com/office/officeart/2005/8/layout/vList6"/>
    <dgm:cxn modelId="{F5318261-0165-4A60-A971-F64F66A5E4DE}" type="presOf" srcId="{54784E83-ABF9-45EF-BFDB-AA94683B4147}" destId="{A39E66D3-2A07-47E9-A80C-1F35F0D20CD7}" srcOrd="0" destOrd="0" presId="urn:microsoft.com/office/officeart/2005/8/layout/vList6"/>
    <dgm:cxn modelId="{A5B2925B-AD6A-4237-A4C2-25E03B7038AA}" type="presOf" srcId="{E3E07981-4B71-4702-BBEA-97CEB9FEFC1A}" destId="{D47F4B04-7B9B-4B69-83DD-0652DA2C9356}" srcOrd="0" destOrd="0" presId="urn:microsoft.com/office/officeart/2005/8/layout/vList6"/>
    <dgm:cxn modelId="{DEDADF9E-134C-439D-A059-15CDB04A633C}" srcId="{54784E83-ABF9-45EF-BFDB-AA94683B4147}" destId="{545DAC75-CA5B-4C69-B927-23FAE4093BB6}" srcOrd="1" destOrd="0" parTransId="{3B72AACB-761D-4B13-969F-6C5471B86847}" sibTransId="{0EBAD3FF-6CFB-4EE1-8F6D-A0D2EF0FB29A}"/>
    <dgm:cxn modelId="{626249CF-7FE4-4972-8CCF-A1E1238ABD1A}" srcId="{A791620C-40DC-46ED-80B2-C068537C0106}" destId="{6E33D599-7EAC-43F4-B308-A9A350B978CD}" srcOrd="1" destOrd="0" parTransId="{A4E2394E-F451-4298-99DE-86B09069CFA1}" sibTransId="{4071655D-2A90-4FF8-BC9F-953BCCBF6122}"/>
    <dgm:cxn modelId="{474D0CD4-FD93-4E7E-9D24-862C5C7FC54E}" type="presOf" srcId="{A791620C-40DC-46ED-80B2-C068537C0106}" destId="{BFB7F5F2-86CE-4654-93DD-CDF877A65062}" srcOrd="0" destOrd="0" presId="urn:microsoft.com/office/officeart/2005/8/layout/vList6"/>
    <dgm:cxn modelId="{252F475C-E82C-4DF3-8E01-3BB5E4560EB6}" type="presOf" srcId="{DB03370C-32AF-432F-8C71-5C9DD7AFC6B2}" destId="{31030FD8-9FA4-471B-AECB-2B9799116CE8}" srcOrd="0" destOrd="0" presId="urn:microsoft.com/office/officeart/2005/8/layout/vList6"/>
    <dgm:cxn modelId="{FFE96B84-EA35-4FB9-84EE-5E716B4F8FAF}" srcId="{A791620C-40DC-46ED-80B2-C068537C0106}" destId="{E3E07981-4B71-4702-BBEA-97CEB9FEFC1A}" srcOrd="0" destOrd="0" parTransId="{EFA66DBE-3B01-4B47-BAEF-BB6AC84748D3}" sibTransId="{967FA975-387D-4AA1-8D4B-1CFB55D32420}"/>
    <dgm:cxn modelId="{FA470F01-1218-45DF-B550-CB2214B2FEDE}" srcId="{B0C62FF1-DFA8-4F5F-85CA-4CD079EF19F8}" destId="{C9CDB13E-D25E-4FCF-B980-6161BEF6DCF0}" srcOrd="1" destOrd="0" parTransId="{9E4F9376-CB13-4A65-906D-BDE53A950F74}" sibTransId="{DBC82233-9749-4775-B297-87C9E36CEA30}"/>
    <dgm:cxn modelId="{06A93C45-8925-4070-9FD5-7AC73EA14E9B}" srcId="{B0C62FF1-DFA8-4F5F-85CA-4CD079EF19F8}" destId="{A791620C-40DC-46ED-80B2-C068537C0106}" srcOrd="2" destOrd="0" parTransId="{0EC84DAB-017B-4F67-8F3A-E9EE4D1E4DB2}" sibTransId="{0A1C939F-0294-4E2E-965B-F0B2AC1F0971}"/>
    <dgm:cxn modelId="{2F32A68C-67AA-45B8-8F37-97D1A830A56A}" type="presOf" srcId="{C9CDB13E-D25E-4FCF-B980-6161BEF6DCF0}" destId="{D8430EF0-5FC7-4382-87C6-80ED9230809F}" srcOrd="0" destOrd="0" presId="urn:microsoft.com/office/officeart/2005/8/layout/vList6"/>
    <dgm:cxn modelId="{8BA0BA5C-940E-4239-A406-F987853C790B}" srcId="{B0C62FF1-DFA8-4F5F-85CA-4CD079EF19F8}" destId="{54784E83-ABF9-45EF-BFDB-AA94683B4147}" srcOrd="0" destOrd="0" parTransId="{8F6EC29E-5A61-4F83-BC04-3B5462309225}" sibTransId="{DE0E334B-024B-4377-8658-DE8950ADBEFD}"/>
    <dgm:cxn modelId="{13D0C95B-5520-4EA0-A951-E3A4270B3328}" type="presOf" srcId="{6E33D599-7EAC-43F4-B308-A9A350B978CD}" destId="{D47F4B04-7B9B-4B69-83DD-0652DA2C9356}" srcOrd="0" destOrd="1" presId="urn:microsoft.com/office/officeart/2005/8/layout/vList6"/>
    <dgm:cxn modelId="{C760F280-23CE-47A1-9A87-F4FECB672F81}" type="presOf" srcId="{B641E07F-BE39-4063-B834-0566477D4FA8}" destId="{D22E0838-3527-46B0-8AA9-C66C8511282C}" srcOrd="0" destOrd="0" presId="urn:microsoft.com/office/officeart/2005/8/layout/vList6"/>
    <dgm:cxn modelId="{6D630229-6B07-4278-BFC4-C809A8FC3D7D}" type="presOf" srcId="{545DAC75-CA5B-4C69-B927-23FAE4093BB6}" destId="{D22E0838-3527-46B0-8AA9-C66C8511282C}" srcOrd="0" destOrd="1" presId="urn:microsoft.com/office/officeart/2005/8/layout/vList6"/>
    <dgm:cxn modelId="{18339A49-4F7E-44A7-A6E0-6068CF4045BC}" srcId="{54784E83-ABF9-45EF-BFDB-AA94683B4147}" destId="{B641E07F-BE39-4063-B834-0566477D4FA8}" srcOrd="0" destOrd="0" parTransId="{20922835-16E7-40DE-8F87-18F4971F59D8}" sibTransId="{7D40B724-D4DD-430B-86B6-2256450EFA78}"/>
    <dgm:cxn modelId="{C576DA1D-775D-4F44-8AD5-99427AA71AAC}" srcId="{C9CDB13E-D25E-4FCF-B980-6161BEF6DCF0}" destId="{DB03370C-32AF-432F-8C71-5C9DD7AFC6B2}" srcOrd="0" destOrd="0" parTransId="{7F1F1031-6F7E-41AF-A8C3-C13AB00140FA}" sibTransId="{600C81AF-79E4-4F90-AA24-F3CAE45B4404}"/>
    <dgm:cxn modelId="{09560A84-206F-4C13-BB56-AAFBD99EF535}" srcId="{C9CDB13E-D25E-4FCF-B980-6161BEF6DCF0}" destId="{56DF685C-C294-4ADB-B8B3-087D2D8FF5D6}" srcOrd="1" destOrd="0" parTransId="{D341F588-49DA-404D-95A1-901F43B9D2B3}" sibTransId="{164EC1CD-AF42-4F01-9D86-C220F01F7F02}"/>
    <dgm:cxn modelId="{30AE66A8-7D3D-405F-8463-8BC68F236429}" type="presParOf" srcId="{7AF69A52-02BA-4BA9-BFCC-7227E8F79E14}" destId="{CCC02012-D111-4C28-AC6C-A89BC8063F59}" srcOrd="0" destOrd="0" presId="urn:microsoft.com/office/officeart/2005/8/layout/vList6"/>
    <dgm:cxn modelId="{8A46FDE0-BDAE-4EC3-906D-A5DB0DF2F1CC}" type="presParOf" srcId="{CCC02012-D111-4C28-AC6C-A89BC8063F59}" destId="{A39E66D3-2A07-47E9-A80C-1F35F0D20CD7}" srcOrd="0" destOrd="0" presId="urn:microsoft.com/office/officeart/2005/8/layout/vList6"/>
    <dgm:cxn modelId="{6E024B71-FAA3-46A9-BFE3-EE44489840EF}" type="presParOf" srcId="{CCC02012-D111-4C28-AC6C-A89BC8063F59}" destId="{D22E0838-3527-46B0-8AA9-C66C8511282C}" srcOrd="1" destOrd="0" presId="urn:microsoft.com/office/officeart/2005/8/layout/vList6"/>
    <dgm:cxn modelId="{1048027A-F618-4D40-AB5B-9CF7D25470B1}" type="presParOf" srcId="{7AF69A52-02BA-4BA9-BFCC-7227E8F79E14}" destId="{87B09CE0-6A30-4A85-AAAD-721B3C9E5877}" srcOrd="1" destOrd="0" presId="urn:microsoft.com/office/officeart/2005/8/layout/vList6"/>
    <dgm:cxn modelId="{D47352D1-00AD-4FB5-8B10-27148FE5162C}" type="presParOf" srcId="{7AF69A52-02BA-4BA9-BFCC-7227E8F79E14}" destId="{5F60CFA5-BD0A-43DF-B668-0F689076FFC8}" srcOrd="2" destOrd="0" presId="urn:microsoft.com/office/officeart/2005/8/layout/vList6"/>
    <dgm:cxn modelId="{C205092C-5152-41B4-8A0B-00F8935548EF}" type="presParOf" srcId="{5F60CFA5-BD0A-43DF-B668-0F689076FFC8}" destId="{D8430EF0-5FC7-4382-87C6-80ED9230809F}" srcOrd="0" destOrd="0" presId="urn:microsoft.com/office/officeart/2005/8/layout/vList6"/>
    <dgm:cxn modelId="{D5B2DAA9-4D13-4FFA-AC21-FD0340C992BA}" type="presParOf" srcId="{5F60CFA5-BD0A-43DF-B668-0F689076FFC8}" destId="{31030FD8-9FA4-471B-AECB-2B9799116CE8}" srcOrd="1" destOrd="0" presId="urn:microsoft.com/office/officeart/2005/8/layout/vList6"/>
    <dgm:cxn modelId="{ED9B2121-5C1B-43E1-837F-D8D235148164}" type="presParOf" srcId="{7AF69A52-02BA-4BA9-BFCC-7227E8F79E14}" destId="{48650CE2-12A1-4F2F-ABB3-99F89C14E065}" srcOrd="3" destOrd="0" presId="urn:microsoft.com/office/officeart/2005/8/layout/vList6"/>
    <dgm:cxn modelId="{0355DD3F-2B45-4106-B9BD-A67903A5937E}" type="presParOf" srcId="{7AF69A52-02BA-4BA9-BFCC-7227E8F79E14}" destId="{315C665C-3733-4313-AFA3-F6A8611FF880}" srcOrd="4" destOrd="0" presId="urn:microsoft.com/office/officeart/2005/8/layout/vList6"/>
    <dgm:cxn modelId="{12046DB0-54BB-434A-9DF2-D0CEB9EC1F1A}" type="presParOf" srcId="{315C665C-3733-4313-AFA3-F6A8611FF880}" destId="{BFB7F5F2-86CE-4654-93DD-CDF877A65062}" srcOrd="0" destOrd="0" presId="urn:microsoft.com/office/officeart/2005/8/layout/vList6"/>
    <dgm:cxn modelId="{5684A44C-5CBC-42BD-9952-6F1F4FC4C1EB}" type="presParOf" srcId="{315C665C-3733-4313-AFA3-F6A8611FF880}" destId="{D47F4B04-7B9B-4B69-83DD-0652DA2C93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62FF1-DFA8-4F5F-85CA-4CD079EF19F8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4784E83-ABF9-45EF-BFDB-AA94683B4147}">
      <dgm:prSet phldrT="[Text]" custT="1"/>
      <dgm:spPr>
        <a:xfrm>
          <a:off x="0" y="2009"/>
          <a:ext cx="178308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66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F6EC29E-5A61-4F83-BC04-3B5462309225}" type="parTrans" cxnId="{8BA0BA5C-940E-4239-A406-F987853C790B}">
      <dgm:prSet/>
      <dgm:spPr/>
      <dgm:t>
        <a:bodyPr/>
        <a:lstStyle/>
        <a:p>
          <a:endParaRPr lang="en-US"/>
        </a:p>
      </dgm:t>
    </dgm:pt>
    <dgm:pt modelId="{DE0E334B-024B-4377-8658-DE8950ADBEFD}" type="sibTrans" cxnId="{8BA0BA5C-940E-4239-A406-F987853C790B}">
      <dgm:prSet/>
      <dgm:spPr/>
      <dgm:t>
        <a:bodyPr/>
        <a:lstStyle/>
        <a:p>
          <a:endParaRPr lang="en-US"/>
        </a:p>
      </dgm:t>
    </dgm:pt>
    <dgm:pt modelId="{B641E07F-BE39-4063-B834-0566477D4FA8}">
      <dgm:prSet phldrT="[Text]" custT="1"/>
      <dgm:spPr>
        <a:xfrm rot="5400000">
          <a:off x="2837616" y="-919921"/>
          <a:ext cx="1060847" cy="316992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800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0922835-16E7-40DE-8F87-18F4971F59D8}" type="parTrans" cxnId="{18339A49-4F7E-44A7-A6E0-6068CF4045BC}">
      <dgm:prSet/>
      <dgm:spPr/>
      <dgm:t>
        <a:bodyPr/>
        <a:lstStyle/>
        <a:p>
          <a:endParaRPr lang="en-US"/>
        </a:p>
      </dgm:t>
    </dgm:pt>
    <dgm:pt modelId="{7D40B724-D4DD-430B-86B6-2256450EFA78}" type="sibTrans" cxnId="{18339A49-4F7E-44A7-A6E0-6068CF4045BC}">
      <dgm:prSet/>
      <dgm:spPr/>
      <dgm:t>
        <a:bodyPr/>
        <a:lstStyle/>
        <a:p>
          <a:endParaRPr lang="en-US"/>
        </a:p>
      </dgm:t>
    </dgm:pt>
    <dgm:pt modelId="{C9CDB13E-D25E-4FCF-B980-6161BEF6DCF0}">
      <dgm:prSet phldrT="[Text]" custT="1"/>
      <dgm:spPr>
        <a:xfrm>
          <a:off x="0" y="1394371"/>
          <a:ext cx="178308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2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66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E4F9376-CB13-4A65-906D-BDE53A950F74}" type="parTrans" cxnId="{FA470F01-1218-45DF-B550-CB2214B2FEDE}">
      <dgm:prSet/>
      <dgm:spPr/>
      <dgm:t>
        <a:bodyPr/>
        <a:lstStyle/>
        <a:p>
          <a:endParaRPr lang="en-US"/>
        </a:p>
      </dgm:t>
    </dgm:pt>
    <dgm:pt modelId="{DBC82233-9749-4775-B297-87C9E36CEA30}" type="sibTrans" cxnId="{FA470F01-1218-45DF-B550-CB2214B2FEDE}">
      <dgm:prSet/>
      <dgm:spPr/>
      <dgm:t>
        <a:bodyPr/>
        <a:lstStyle/>
        <a:p>
          <a:endParaRPr lang="en-US"/>
        </a:p>
      </dgm:t>
    </dgm:pt>
    <dgm:pt modelId="{DB03370C-32AF-432F-8C71-5C9DD7AFC6B2}">
      <dgm:prSet phldrT="[Text]" custT="1"/>
      <dgm:spPr>
        <a:xfrm rot="5400000">
          <a:off x="2837616" y="472440"/>
          <a:ext cx="1060847" cy="316992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F1F1031-6F7E-41AF-A8C3-C13AB00140FA}" type="parTrans" cxnId="{C576DA1D-775D-4F44-8AD5-99427AA71AAC}">
      <dgm:prSet/>
      <dgm:spPr/>
      <dgm:t>
        <a:bodyPr/>
        <a:lstStyle/>
        <a:p>
          <a:endParaRPr lang="en-US"/>
        </a:p>
      </dgm:t>
    </dgm:pt>
    <dgm:pt modelId="{600C81AF-79E4-4F90-AA24-F3CAE45B4404}" type="sibTrans" cxnId="{C576DA1D-775D-4F44-8AD5-99427AA71AAC}">
      <dgm:prSet/>
      <dgm:spPr/>
      <dgm:t>
        <a:bodyPr/>
        <a:lstStyle/>
        <a:p>
          <a:endParaRPr lang="en-US"/>
        </a:p>
      </dgm:t>
    </dgm:pt>
    <dgm:pt modelId="{E3E07981-4B71-4702-BBEA-97CEB9FEFC1A}">
      <dgm:prSet custT="1"/>
      <dgm:spPr>
        <a:xfrm rot="5400000">
          <a:off x="2837616" y="1864802"/>
          <a:ext cx="1060847" cy="316992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FA66DBE-3B01-4B47-BAEF-BB6AC84748D3}" type="parTrans" cxnId="{FFE96B84-EA35-4FB9-84EE-5E716B4F8FAF}">
      <dgm:prSet/>
      <dgm:spPr/>
      <dgm:t>
        <a:bodyPr/>
        <a:lstStyle/>
        <a:p>
          <a:endParaRPr lang="en-US"/>
        </a:p>
      </dgm:t>
    </dgm:pt>
    <dgm:pt modelId="{967FA975-387D-4AA1-8D4B-1CFB55D32420}" type="sibTrans" cxnId="{FFE96B84-EA35-4FB9-84EE-5E716B4F8FAF}">
      <dgm:prSet/>
      <dgm:spPr/>
      <dgm:t>
        <a:bodyPr/>
        <a:lstStyle/>
        <a:p>
          <a:endParaRPr lang="en-US"/>
        </a:p>
      </dgm:t>
    </dgm:pt>
    <dgm:pt modelId="{A791620C-40DC-46ED-80B2-C068537C0106}">
      <dgm:prSet phldrT="[Text]" custT="1"/>
      <dgm:spPr>
        <a:xfrm>
          <a:off x="0" y="2786732"/>
          <a:ext cx="178308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4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66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A1C939F-0294-4E2E-965B-F0B2AC1F0971}" type="sibTrans" cxnId="{06A93C45-8925-4070-9FD5-7AC73EA14E9B}">
      <dgm:prSet/>
      <dgm:spPr/>
      <dgm:t>
        <a:bodyPr/>
        <a:lstStyle/>
        <a:p>
          <a:endParaRPr lang="en-US"/>
        </a:p>
      </dgm:t>
    </dgm:pt>
    <dgm:pt modelId="{0EC84DAB-017B-4F67-8F3A-E9EE4D1E4DB2}" type="parTrans" cxnId="{06A93C45-8925-4070-9FD5-7AC73EA14E9B}">
      <dgm:prSet/>
      <dgm:spPr/>
      <dgm:t>
        <a:bodyPr/>
        <a:lstStyle/>
        <a:p>
          <a:endParaRPr lang="en-US"/>
        </a:p>
      </dgm:t>
    </dgm:pt>
    <dgm:pt modelId="{2D9C09DF-4B7E-47D5-B74D-178CE3DF754E}" type="pres">
      <dgm:prSet presAssocID="{B0C62FF1-DFA8-4F5F-85CA-4CD079EF1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BA8D4-2B94-46A9-9940-9922D0DE59A6}" type="pres">
      <dgm:prSet presAssocID="{54784E83-ABF9-45EF-BFDB-AA94683B4147}" presName="linNode" presStyleCnt="0"/>
      <dgm:spPr/>
    </dgm:pt>
    <dgm:pt modelId="{ACBB2BC4-D3C7-4A59-8FB1-24B13C9364DA}" type="pres">
      <dgm:prSet presAssocID="{54784E83-ABF9-45EF-BFDB-AA94683B414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03AF3-6EAA-4331-8EFC-6FE80ABE5AAD}" type="pres">
      <dgm:prSet presAssocID="{54784E83-ABF9-45EF-BFDB-AA94683B414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2EF84-38D7-4C8E-A049-53709ED8B09A}" type="pres">
      <dgm:prSet presAssocID="{DE0E334B-024B-4377-8658-DE8950ADBEFD}" presName="sp" presStyleCnt="0"/>
      <dgm:spPr/>
    </dgm:pt>
    <dgm:pt modelId="{926C262E-7FB8-49C6-94C5-91AB3C9E277F}" type="pres">
      <dgm:prSet presAssocID="{C9CDB13E-D25E-4FCF-B980-6161BEF6DCF0}" presName="linNode" presStyleCnt="0"/>
      <dgm:spPr/>
    </dgm:pt>
    <dgm:pt modelId="{E433E94A-1953-4D4A-8983-D34BBBC142CF}" type="pres">
      <dgm:prSet presAssocID="{C9CDB13E-D25E-4FCF-B980-6161BEF6DC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CDEE7-20E6-4356-B65C-B1FE471A7BB7}" type="pres">
      <dgm:prSet presAssocID="{C9CDB13E-D25E-4FCF-B980-6161BEF6DC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03492-D618-43AE-B69A-678BE01236E5}" type="pres">
      <dgm:prSet presAssocID="{DBC82233-9749-4775-B297-87C9E36CEA30}" presName="sp" presStyleCnt="0"/>
      <dgm:spPr/>
    </dgm:pt>
    <dgm:pt modelId="{E9F517FE-6B1C-4008-BB9F-EEAF4CE8112A}" type="pres">
      <dgm:prSet presAssocID="{A791620C-40DC-46ED-80B2-C068537C0106}" presName="linNode" presStyleCnt="0"/>
      <dgm:spPr/>
    </dgm:pt>
    <dgm:pt modelId="{3F55CE2C-6B1A-4A3B-B1F9-4CA2606C5567}" type="pres">
      <dgm:prSet presAssocID="{A791620C-40DC-46ED-80B2-C068537C010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47CA-C5DE-4CAA-BDF2-CBDC54716386}" type="pres">
      <dgm:prSet presAssocID="{A791620C-40DC-46ED-80B2-C068537C010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5D776-3EF1-43F9-B884-DE45D26EBD3F}" type="presOf" srcId="{B641E07F-BE39-4063-B834-0566477D4FA8}" destId="{4AF03AF3-6EAA-4331-8EFC-6FE80ABE5AAD}" srcOrd="0" destOrd="0" presId="urn:microsoft.com/office/officeart/2005/8/layout/vList5"/>
    <dgm:cxn modelId="{2400B30A-D0BD-49E1-9DA6-ADDF0D3963E0}" type="presOf" srcId="{A791620C-40DC-46ED-80B2-C068537C0106}" destId="{3F55CE2C-6B1A-4A3B-B1F9-4CA2606C5567}" srcOrd="0" destOrd="0" presId="urn:microsoft.com/office/officeart/2005/8/layout/vList5"/>
    <dgm:cxn modelId="{9236F880-AB9F-4A69-AE34-6434FD7741B1}" type="presOf" srcId="{E3E07981-4B71-4702-BBEA-97CEB9FEFC1A}" destId="{062A47CA-C5DE-4CAA-BDF2-CBDC54716386}" srcOrd="0" destOrd="0" presId="urn:microsoft.com/office/officeart/2005/8/layout/vList5"/>
    <dgm:cxn modelId="{FFE96B84-EA35-4FB9-84EE-5E716B4F8FAF}" srcId="{A791620C-40DC-46ED-80B2-C068537C0106}" destId="{E3E07981-4B71-4702-BBEA-97CEB9FEFC1A}" srcOrd="0" destOrd="0" parTransId="{EFA66DBE-3B01-4B47-BAEF-BB6AC84748D3}" sibTransId="{967FA975-387D-4AA1-8D4B-1CFB55D32420}"/>
    <dgm:cxn modelId="{FA470F01-1218-45DF-B550-CB2214B2FEDE}" srcId="{B0C62FF1-DFA8-4F5F-85CA-4CD079EF19F8}" destId="{C9CDB13E-D25E-4FCF-B980-6161BEF6DCF0}" srcOrd="1" destOrd="0" parTransId="{9E4F9376-CB13-4A65-906D-BDE53A950F74}" sibTransId="{DBC82233-9749-4775-B297-87C9E36CEA30}"/>
    <dgm:cxn modelId="{06A93C45-8925-4070-9FD5-7AC73EA14E9B}" srcId="{B0C62FF1-DFA8-4F5F-85CA-4CD079EF19F8}" destId="{A791620C-40DC-46ED-80B2-C068537C0106}" srcOrd="2" destOrd="0" parTransId="{0EC84DAB-017B-4F67-8F3A-E9EE4D1E4DB2}" sibTransId="{0A1C939F-0294-4E2E-965B-F0B2AC1F0971}"/>
    <dgm:cxn modelId="{3728CE9A-8C03-46EC-9D1C-AAAFB129C39E}" type="presOf" srcId="{C9CDB13E-D25E-4FCF-B980-6161BEF6DCF0}" destId="{E433E94A-1953-4D4A-8983-D34BBBC142CF}" srcOrd="0" destOrd="0" presId="urn:microsoft.com/office/officeart/2005/8/layout/vList5"/>
    <dgm:cxn modelId="{8BA0BA5C-940E-4239-A406-F987853C790B}" srcId="{B0C62FF1-DFA8-4F5F-85CA-4CD079EF19F8}" destId="{54784E83-ABF9-45EF-BFDB-AA94683B4147}" srcOrd="0" destOrd="0" parTransId="{8F6EC29E-5A61-4F83-BC04-3B5462309225}" sibTransId="{DE0E334B-024B-4377-8658-DE8950ADBEFD}"/>
    <dgm:cxn modelId="{0F7E7809-4521-474F-A3AC-C82D5FABC964}" type="presOf" srcId="{B0C62FF1-DFA8-4F5F-85CA-4CD079EF19F8}" destId="{2D9C09DF-4B7E-47D5-B74D-178CE3DF754E}" srcOrd="0" destOrd="0" presId="urn:microsoft.com/office/officeart/2005/8/layout/vList5"/>
    <dgm:cxn modelId="{26F848D6-B1EF-47B0-B8EB-7AA25CA331DE}" type="presOf" srcId="{DB03370C-32AF-432F-8C71-5C9DD7AFC6B2}" destId="{D7CCDEE7-20E6-4356-B65C-B1FE471A7BB7}" srcOrd="0" destOrd="0" presId="urn:microsoft.com/office/officeart/2005/8/layout/vList5"/>
    <dgm:cxn modelId="{41E65813-A0D3-4D63-88C0-F93F82390387}" type="presOf" srcId="{54784E83-ABF9-45EF-BFDB-AA94683B4147}" destId="{ACBB2BC4-D3C7-4A59-8FB1-24B13C9364DA}" srcOrd="0" destOrd="0" presId="urn:microsoft.com/office/officeart/2005/8/layout/vList5"/>
    <dgm:cxn modelId="{18339A49-4F7E-44A7-A6E0-6068CF4045BC}" srcId="{54784E83-ABF9-45EF-BFDB-AA94683B4147}" destId="{B641E07F-BE39-4063-B834-0566477D4FA8}" srcOrd="0" destOrd="0" parTransId="{20922835-16E7-40DE-8F87-18F4971F59D8}" sibTransId="{7D40B724-D4DD-430B-86B6-2256450EFA78}"/>
    <dgm:cxn modelId="{C576DA1D-775D-4F44-8AD5-99427AA71AAC}" srcId="{C9CDB13E-D25E-4FCF-B980-6161BEF6DCF0}" destId="{DB03370C-32AF-432F-8C71-5C9DD7AFC6B2}" srcOrd="0" destOrd="0" parTransId="{7F1F1031-6F7E-41AF-A8C3-C13AB00140FA}" sibTransId="{600C81AF-79E4-4F90-AA24-F3CAE45B4404}"/>
    <dgm:cxn modelId="{29956030-5317-44B0-A243-0A74757E035B}" type="presParOf" srcId="{2D9C09DF-4B7E-47D5-B74D-178CE3DF754E}" destId="{048BA8D4-2B94-46A9-9940-9922D0DE59A6}" srcOrd="0" destOrd="0" presId="urn:microsoft.com/office/officeart/2005/8/layout/vList5"/>
    <dgm:cxn modelId="{0C2C8AE4-314F-4ADE-994C-5DBFB97A9C51}" type="presParOf" srcId="{048BA8D4-2B94-46A9-9940-9922D0DE59A6}" destId="{ACBB2BC4-D3C7-4A59-8FB1-24B13C9364DA}" srcOrd="0" destOrd="0" presId="urn:microsoft.com/office/officeart/2005/8/layout/vList5"/>
    <dgm:cxn modelId="{5A84E9D9-FE6A-4FC1-B50D-EDE081CBE35F}" type="presParOf" srcId="{048BA8D4-2B94-46A9-9940-9922D0DE59A6}" destId="{4AF03AF3-6EAA-4331-8EFC-6FE80ABE5AAD}" srcOrd="1" destOrd="0" presId="urn:microsoft.com/office/officeart/2005/8/layout/vList5"/>
    <dgm:cxn modelId="{4CD722D9-C01B-4385-854B-1D736F9C11B0}" type="presParOf" srcId="{2D9C09DF-4B7E-47D5-B74D-178CE3DF754E}" destId="{C612EF84-38D7-4C8E-A049-53709ED8B09A}" srcOrd="1" destOrd="0" presId="urn:microsoft.com/office/officeart/2005/8/layout/vList5"/>
    <dgm:cxn modelId="{194B454E-644D-4756-9420-24359EAC3A26}" type="presParOf" srcId="{2D9C09DF-4B7E-47D5-B74D-178CE3DF754E}" destId="{926C262E-7FB8-49C6-94C5-91AB3C9E277F}" srcOrd="2" destOrd="0" presId="urn:microsoft.com/office/officeart/2005/8/layout/vList5"/>
    <dgm:cxn modelId="{309412BA-8BE3-48B8-9921-315777240331}" type="presParOf" srcId="{926C262E-7FB8-49C6-94C5-91AB3C9E277F}" destId="{E433E94A-1953-4D4A-8983-D34BBBC142CF}" srcOrd="0" destOrd="0" presId="urn:microsoft.com/office/officeart/2005/8/layout/vList5"/>
    <dgm:cxn modelId="{27A2C306-1193-42D7-A169-275FC1C508D8}" type="presParOf" srcId="{926C262E-7FB8-49C6-94C5-91AB3C9E277F}" destId="{D7CCDEE7-20E6-4356-B65C-B1FE471A7BB7}" srcOrd="1" destOrd="0" presId="urn:microsoft.com/office/officeart/2005/8/layout/vList5"/>
    <dgm:cxn modelId="{5C855618-5CE0-44AD-A879-6AB276C2D81B}" type="presParOf" srcId="{2D9C09DF-4B7E-47D5-B74D-178CE3DF754E}" destId="{7F803492-D618-43AE-B69A-678BE01236E5}" srcOrd="3" destOrd="0" presId="urn:microsoft.com/office/officeart/2005/8/layout/vList5"/>
    <dgm:cxn modelId="{4AAB8409-D66C-4AFF-98DC-AA16D36A4DA9}" type="presParOf" srcId="{2D9C09DF-4B7E-47D5-B74D-178CE3DF754E}" destId="{E9F517FE-6B1C-4008-BB9F-EEAF4CE8112A}" srcOrd="4" destOrd="0" presId="urn:microsoft.com/office/officeart/2005/8/layout/vList5"/>
    <dgm:cxn modelId="{D58CAAE7-918B-4E2A-B464-574DDF72D629}" type="presParOf" srcId="{E9F517FE-6B1C-4008-BB9F-EEAF4CE8112A}" destId="{3F55CE2C-6B1A-4A3B-B1F9-4CA2606C5567}" srcOrd="0" destOrd="0" presId="urn:microsoft.com/office/officeart/2005/8/layout/vList5"/>
    <dgm:cxn modelId="{BBF115F2-7F59-488B-BD42-4E09F3154BF1}" type="presParOf" srcId="{E9F517FE-6B1C-4008-BB9F-EEAF4CE8112A}" destId="{062A47CA-C5DE-4CAA-BDF2-CBDC547163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616E3-3AE5-451A-9A49-64B7169AE48F}" type="doc">
      <dgm:prSet loTypeId="urn:microsoft.com/office/officeart/2005/8/layout/vList4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000AA06-644D-4B00-926F-CC59DAF3DF5B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D87210-63D9-48BF-8EA0-7124B767157F}" type="parTrans" cxnId="{5CABCD2C-C4DF-4EDC-9F19-503BEB317B0B}">
      <dgm:prSet/>
      <dgm:spPr/>
      <dgm:t>
        <a:bodyPr/>
        <a:lstStyle/>
        <a:p>
          <a:endParaRPr lang="en-US"/>
        </a:p>
      </dgm:t>
    </dgm:pt>
    <dgm:pt modelId="{3890914D-5BB9-4B2F-A312-244ACEF532BC}" type="sibTrans" cxnId="{5CABCD2C-C4DF-4EDC-9F19-503BEB317B0B}">
      <dgm:prSet/>
      <dgm:spPr/>
      <dgm:t>
        <a:bodyPr/>
        <a:lstStyle/>
        <a:p>
          <a:endParaRPr lang="en-US"/>
        </a:p>
      </dgm:t>
    </dgm:pt>
    <dgm:pt modelId="{197BE036-DD01-4F01-87F8-A91CB0983EEB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dirty="0"/>
        </a:p>
      </dgm:t>
    </dgm:pt>
    <dgm:pt modelId="{4546FBF0-65AC-4B7F-8969-D30061EEE6F5}" type="parTrans" cxnId="{A088FA1C-C63B-4041-A4E3-6C76E098605A}">
      <dgm:prSet/>
      <dgm:spPr/>
      <dgm:t>
        <a:bodyPr/>
        <a:lstStyle/>
        <a:p>
          <a:endParaRPr lang="en-US"/>
        </a:p>
      </dgm:t>
    </dgm:pt>
    <dgm:pt modelId="{5125747F-D0C2-4113-B7F8-9179B43B2C98}" type="sibTrans" cxnId="{A088FA1C-C63B-4041-A4E3-6C76E098605A}">
      <dgm:prSet/>
      <dgm:spPr/>
      <dgm:t>
        <a:bodyPr/>
        <a:lstStyle/>
        <a:p>
          <a:endParaRPr lang="en-US"/>
        </a:p>
      </dgm:t>
    </dgm:pt>
    <dgm:pt modelId="{1F12FD18-984C-47F4-BBA8-6732280FA3E4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dirty="0"/>
        </a:p>
      </dgm:t>
    </dgm:pt>
    <dgm:pt modelId="{0AC9DB86-C724-40AF-A849-6AA06BFBF123}" type="parTrans" cxnId="{42E1FEBF-A9F1-4D89-845C-79E4ADBD74D1}">
      <dgm:prSet/>
      <dgm:spPr/>
      <dgm:t>
        <a:bodyPr/>
        <a:lstStyle/>
        <a:p>
          <a:endParaRPr lang="en-US"/>
        </a:p>
      </dgm:t>
    </dgm:pt>
    <dgm:pt modelId="{8978B218-BB73-4B0F-B04C-EF0EDB4FDF4F}" type="sibTrans" cxnId="{42E1FEBF-A9F1-4D89-845C-79E4ADBD74D1}">
      <dgm:prSet/>
      <dgm:spPr/>
      <dgm:t>
        <a:bodyPr/>
        <a:lstStyle/>
        <a:p>
          <a:endParaRPr lang="en-US"/>
        </a:p>
      </dgm:t>
    </dgm:pt>
    <dgm:pt modelId="{2E880FFB-F458-42A8-B383-A736F97F66D0}">
      <dgm:prSet phldrT="[Text]" custT="1"/>
      <dgm:spPr/>
      <dgm:t>
        <a:bodyPr anchor="ctr"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dirty="0"/>
        </a:p>
      </dgm:t>
    </dgm:pt>
    <dgm:pt modelId="{72D38C2B-0598-4D68-8B1B-14A2C815C533}" type="parTrans" cxnId="{ECD287D2-1566-4577-877F-6ACE130C29EB}">
      <dgm:prSet/>
      <dgm:spPr/>
      <dgm:t>
        <a:bodyPr/>
        <a:lstStyle/>
        <a:p>
          <a:endParaRPr lang="en-US"/>
        </a:p>
      </dgm:t>
    </dgm:pt>
    <dgm:pt modelId="{B90D2492-779C-4E0F-93A9-A3D5814E837A}" type="sibTrans" cxnId="{ECD287D2-1566-4577-877F-6ACE130C29EB}">
      <dgm:prSet/>
      <dgm:spPr/>
      <dgm:t>
        <a:bodyPr/>
        <a:lstStyle/>
        <a:p>
          <a:endParaRPr lang="en-US"/>
        </a:p>
      </dgm:t>
    </dgm:pt>
    <dgm:pt modelId="{6F1BE4A3-78D6-44CD-AEAA-DA0E64374693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138B33-F476-4689-860F-A10353D14678}" type="parTrans" cxnId="{32C8250B-4964-4D90-8057-115E89793783}">
      <dgm:prSet/>
      <dgm:spPr/>
      <dgm:t>
        <a:bodyPr/>
        <a:lstStyle/>
        <a:p>
          <a:endParaRPr lang="en-US"/>
        </a:p>
      </dgm:t>
    </dgm:pt>
    <dgm:pt modelId="{777E896A-A7A1-4642-A6B5-6A376C1A460F}" type="sibTrans" cxnId="{32C8250B-4964-4D90-8057-115E89793783}">
      <dgm:prSet/>
      <dgm:spPr/>
      <dgm:t>
        <a:bodyPr/>
        <a:lstStyle/>
        <a:p>
          <a:endParaRPr lang="en-US"/>
        </a:p>
      </dgm:t>
    </dgm:pt>
    <dgm:pt modelId="{EB4C619F-BE84-442E-A42C-B9C78AE5428F}" type="pres">
      <dgm:prSet presAssocID="{D34616E3-3AE5-451A-9A49-64B7169AE4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EDB96-DF7C-427B-BF17-ECF4E5397F3C}" type="pres">
      <dgm:prSet presAssocID="{5000AA06-644D-4B00-926F-CC59DAF3DF5B}" presName="comp" presStyleCnt="0"/>
      <dgm:spPr/>
      <dgm:t>
        <a:bodyPr/>
        <a:lstStyle/>
        <a:p>
          <a:endParaRPr lang="en-US"/>
        </a:p>
      </dgm:t>
    </dgm:pt>
    <dgm:pt modelId="{44BD0F19-A6AE-4A83-BD50-F275D8057332}" type="pres">
      <dgm:prSet presAssocID="{5000AA06-644D-4B00-926F-CC59DAF3DF5B}" presName="box" presStyleLbl="node1" presStyleIdx="0" presStyleCnt="5"/>
      <dgm:spPr/>
      <dgm:t>
        <a:bodyPr/>
        <a:lstStyle/>
        <a:p>
          <a:endParaRPr lang="en-US"/>
        </a:p>
      </dgm:t>
    </dgm:pt>
    <dgm:pt modelId="{A12B306A-C440-4051-9A49-0B388633BA33}" type="pres">
      <dgm:prSet presAssocID="{5000AA06-644D-4B00-926F-CC59DAF3DF5B}" presName="img" presStyleLbl="fgImgPlace1" presStyleIdx="0" presStyleCnt="5" custScaleX="50214"/>
      <dgm:spPr/>
      <dgm:t>
        <a:bodyPr/>
        <a:lstStyle/>
        <a:p>
          <a:endParaRPr lang="en-US"/>
        </a:p>
      </dgm:t>
    </dgm:pt>
    <dgm:pt modelId="{E94575E7-F5CD-406E-B765-1DDAB62680B3}" type="pres">
      <dgm:prSet presAssocID="{5000AA06-644D-4B00-926F-CC59DAF3DF5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FB2E-8DE2-4905-AE02-92B4795CCCCD}" type="pres">
      <dgm:prSet presAssocID="{3890914D-5BB9-4B2F-A312-244ACEF532BC}" presName="spacer" presStyleCnt="0"/>
      <dgm:spPr/>
      <dgm:t>
        <a:bodyPr/>
        <a:lstStyle/>
        <a:p>
          <a:endParaRPr lang="en-US"/>
        </a:p>
      </dgm:t>
    </dgm:pt>
    <dgm:pt modelId="{4CAB7746-B3A3-40AE-B03B-4C116EFA0E4D}" type="pres">
      <dgm:prSet presAssocID="{6F1BE4A3-78D6-44CD-AEAA-DA0E64374693}" presName="comp" presStyleCnt="0"/>
      <dgm:spPr/>
      <dgm:t>
        <a:bodyPr/>
        <a:lstStyle/>
        <a:p>
          <a:endParaRPr lang="en-US"/>
        </a:p>
      </dgm:t>
    </dgm:pt>
    <dgm:pt modelId="{313C0F92-67CA-4926-A122-6BE3B302CB69}" type="pres">
      <dgm:prSet presAssocID="{6F1BE4A3-78D6-44CD-AEAA-DA0E64374693}" presName="box" presStyleLbl="node1" presStyleIdx="1" presStyleCnt="5"/>
      <dgm:spPr/>
      <dgm:t>
        <a:bodyPr/>
        <a:lstStyle/>
        <a:p>
          <a:endParaRPr lang="en-US"/>
        </a:p>
      </dgm:t>
    </dgm:pt>
    <dgm:pt modelId="{441BED9B-1A53-4381-97CF-44D9D5DAD022}" type="pres">
      <dgm:prSet presAssocID="{6F1BE4A3-78D6-44CD-AEAA-DA0E64374693}" presName="img" presStyleLbl="fgImgPlace1" presStyleIdx="1" presStyleCnt="5" custScaleX="50214"/>
      <dgm:spPr/>
      <dgm:t>
        <a:bodyPr/>
        <a:lstStyle/>
        <a:p>
          <a:endParaRPr lang="en-US"/>
        </a:p>
      </dgm:t>
    </dgm:pt>
    <dgm:pt modelId="{72C70CBB-9974-4382-97D1-8044815A15A9}" type="pres">
      <dgm:prSet presAssocID="{6F1BE4A3-78D6-44CD-AEAA-DA0E6437469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F018F-69DA-464B-843F-407F163AEC44}" type="pres">
      <dgm:prSet presAssocID="{777E896A-A7A1-4642-A6B5-6A376C1A460F}" presName="spacer" presStyleCnt="0"/>
      <dgm:spPr/>
      <dgm:t>
        <a:bodyPr/>
        <a:lstStyle/>
        <a:p>
          <a:endParaRPr lang="en-US"/>
        </a:p>
      </dgm:t>
    </dgm:pt>
    <dgm:pt modelId="{832835EF-9F93-4FA1-AE67-50E50ABA03C0}" type="pres">
      <dgm:prSet presAssocID="{197BE036-DD01-4F01-87F8-A91CB0983EEB}" presName="comp" presStyleCnt="0"/>
      <dgm:spPr/>
      <dgm:t>
        <a:bodyPr/>
        <a:lstStyle/>
        <a:p>
          <a:endParaRPr lang="en-US"/>
        </a:p>
      </dgm:t>
    </dgm:pt>
    <dgm:pt modelId="{32A83A99-F8D6-44DF-9B19-0A4783A12BFE}" type="pres">
      <dgm:prSet presAssocID="{197BE036-DD01-4F01-87F8-A91CB0983EEB}" presName="box" presStyleLbl="node1" presStyleIdx="2" presStyleCnt="5"/>
      <dgm:spPr/>
      <dgm:t>
        <a:bodyPr/>
        <a:lstStyle/>
        <a:p>
          <a:endParaRPr lang="en-US"/>
        </a:p>
      </dgm:t>
    </dgm:pt>
    <dgm:pt modelId="{88BE9E24-B8B9-42BF-B2FF-5AF8ED5F2CA5}" type="pres">
      <dgm:prSet presAssocID="{197BE036-DD01-4F01-87F8-A91CB0983EEB}" presName="img" presStyleLbl="fgImgPlace1" presStyleIdx="2" presStyleCnt="5" custScaleX="50214"/>
      <dgm:spPr/>
      <dgm:t>
        <a:bodyPr/>
        <a:lstStyle/>
        <a:p>
          <a:endParaRPr lang="en-US"/>
        </a:p>
      </dgm:t>
    </dgm:pt>
    <dgm:pt modelId="{0AFCBB7B-E9A0-4B88-8098-FADB47C99543}" type="pres">
      <dgm:prSet presAssocID="{197BE036-DD01-4F01-87F8-A91CB0983EE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EB9EF-AF9B-4DCC-81D1-500409982CAE}" type="pres">
      <dgm:prSet presAssocID="{5125747F-D0C2-4113-B7F8-9179B43B2C98}" presName="spacer" presStyleCnt="0"/>
      <dgm:spPr/>
      <dgm:t>
        <a:bodyPr/>
        <a:lstStyle/>
        <a:p>
          <a:endParaRPr lang="en-US"/>
        </a:p>
      </dgm:t>
    </dgm:pt>
    <dgm:pt modelId="{83298274-51CC-4A90-B934-29C537B636E9}" type="pres">
      <dgm:prSet presAssocID="{1F12FD18-984C-47F4-BBA8-6732280FA3E4}" presName="comp" presStyleCnt="0"/>
      <dgm:spPr/>
      <dgm:t>
        <a:bodyPr/>
        <a:lstStyle/>
        <a:p>
          <a:endParaRPr lang="en-US"/>
        </a:p>
      </dgm:t>
    </dgm:pt>
    <dgm:pt modelId="{AD67CC87-8C03-418F-853D-BFD3FC7DB859}" type="pres">
      <dgm:prSet presAssocID="{1F12FD18-984C-47F4-BBA8-6732280FA3E4}" presName="box" presStyleLbl="node1" presStyleIdx="3" presStyleCnt="5" custLinFactNeighborY="1762"/>
      <dgm:spPr/>
      <dgm:t>
        <a:bodyPr/>
        <a:lstStyle/>
        <a:p>
          <a:endParaRPr lang="en-US"/>
        </a:p>
      </dgm:t>
    </dgm:pt>
    <dgm:pt modelId="{150BA4C0-DFE5-45A0-8496-1E149DB2B28A}" type="pres">
      <dgm:prSet presAssocID="{1F12FD18-984C-47F4-BBA8-6732280FA3E4}" presName="img" presStyleLbl="fgImgPlace1" presStyleIdx="3" presStyleCnt="5" custScaleX="50155"/>
      <dgm:spPr/>
      <dgm:t>
        <a:bodyPr/>
        <a:lstStyle/>
        <a:p>
          <a:endParaRPr lang="en-US"/>
        </a:p>
      </dgm:t>
    </dgm:pt>
    <dgm:pt modelId="{A3660E82-63F1-439F-AD67-0D976862E88A}" type="pres">
      <dgm:prSet presAssocID="{1F12FD18-984C-47F4-BBA8-6732280FA3E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9ED93-8CEA-419F-92CE-4F37F103E628}" type="pres">
      <dgm:prSet presAssocID="{8978B218-BB73-4B0F-B04C-EF0EDB4FDF4F}" presName="spacer" presStyleCnt="0"/>
      <dgm:spPr/>
      <dgm:t>
        <a:bodyPr/>
        <a:lstStyle/>
        <a:p>
          <a:endParaRPr lang="en-US"/>
        </a:p>
      </dgm:t>
    </dgm:pt>
    <dgm:pt modelId="{1F1C4009-2AAB-433C-8FF6-614982037293}" type="pres">
      <dgm:prSet presAssocID="{2E880FFB-F458-42A8-B383-A736F97F66D0}" presName="comp" presStyleCnt="0"/>
      <dgm:spPr/>
      <dgm:t>
        <a:bodyPr/>
        <a:lstStyle/>
        <a:p>
          <a:endParaRPr lang="en-US"/>
        </a:p>
      </dgm:t>
    </dgm:pt>
    <dgm:pt modelId="{9E5548DD-4C0B-43CE-AE46-5B6B4B3EC3CB}" type="pres">
      <dgm:prSet presAssocID="{2E880FFB-F458-42A8-B383-A736F97F66D0}" presName="box" presStyleLbl="node1" presStyleIdx="4" presStyleCnt="5"/>
      <dgm:spPr/>
      <dgm:t>
        <a:bodyPr/>
        <a:lstStyle/>
        <a:p>
          <a:endParaRPr lang="en-US"/>
        </a:p>
      </dgm:t>
    </dgm:pt>
    <dgm:pt modelId="{B62B5411-FC3D-45A6-8376-4218EC94952B}" type="pres">
      <dgm:prSet presAssocID="{2E880FFB-F458-42A8-B383-A736F97F66D0}" presName="img" presStyleLbl="fgImgPlace1" presStyleIdx="4" presStyleCnt="5" custScaleX="50155"/>
      <dgm:spPr/>
      <dgm:t>
        <a:bodyPr/>
        <a:lstStyle/>
        <a:p>
          <a:endParaRPr lang="en-US"/>
        </a:p>
      </dgm:t>
    </dgm:pt>
    <dgm:pt modelId="{65AEA5E9-C5C7-42F3-9376-D37BF744F100}" type="pres">
      <dgm:prSet presAssocID="{2E880FFB-F458-42A8-B383-A736F97F66D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4F82B-FE6C-429C-BB2E-A2465D8437CD}" type="presOf" srcId="{2E880FFB-F458-42A8-B383-A736F97F66D0}" destId="{9E5548DD-4C0B-43CE-AE46-5B6B4B3EC3CB}" srcOrd="0" destOrd="0" presId="urn:microsoft.com/office/officeart/2005/8/layout/vList4"/>
    <dgm:cxn modelId="{32C8250B-4964-4D90-8057-115E89793783}" srcId="{D34616E3-3AE5-451A-9A49-64B7169AE48F}" destId="{6F1BE4A3-78D6-44CD-AEAA-DA0E64374693}" srcOrd="1" destOrd="0" parTransId="{16138B33-F476-4689-860F-A10353D14678}" sibTransId="{777E896A-A7A1-4642-A6B5-6A376C1A460F}"/>
    <dgm:cxn modelId="{BB022480-348E-4DBF-A0CF-6A8CAD2C7711}" type="presOf" srcId="{197BE036-DD01-4F01-87F8-A91CB0983EEB}" destId="{0AFCBB7B-E9A0-4B88-8098-FADB47C99543}" srcOrd="1" destOrd="0" presId="urn:microsoft.com/office/officeart/2005/8/layout/vList4"/>
    <dgm:cxn modelId="{042B4232-9D00-44ED-9539-70A60C9D3E4F}" type="presOf" srcId="{6F1BE4A3-78D6-44CD-AEAA-DA0E64374693}" destId="{72C70CBB-9974-4382-97D1-8044815A15A9}" srcOrd="1" destOrd="0" presId="urn:microsoft.com/office/officeart/2005/8/layout/vList4"/>
    <dgm:cxn modelId="{DF7DF30F-302F-4FBD-8E41-3254B65F0C57}" type="presOf" srcId="{2E880FFB-F458-42A8-B383-A736F97F66D0}" destId="{65AEA5E9-C5C7-42F3-9376-D37BF744F100}" srcOrd="1" destOrd="0" presId="urn:microsoft.com/office/officeart/2005/8/layout/vList4"/>
    <dgm:cxn modelId="{5D9FD550-62E6-471A-A334-00D99AA2717E}" type="presOf" srcId="{5000AA06-644D-4B00-926F-CC59DAF3DF5B}" destId="{E94575E7-F5CD-406E-B765-1DDAB62680B3}" srcOrd="1" destOrd="0" presId="urn:microsoft.com/office/officeart/2005/8/layout/vList4"/>
    <dgm:cxn modelId="{2EB6C525-C7F0-41BD-BBAB-9F61DAAEF87A}" type="presOf" srcId="{1F12FD18-984C-47F4-BBA8-6732280FA3E4}" destId="{AD67CC87-8C03-418F-853D-BFD3FC7DB859}" srcOrd="0" destOrd="0" presId="urn:microsoft.com/office/officeart/2005/8/layout/vList4"/>
    <dgm:cxn modelId="{DAD63882-1667-48F8-A111-7909A51902E0}" type="presOf" srcId="{1F12FD18-984C-47F4-BBA8-6732280FA3E4}" destId="{A3660E82-63F1-439F-AD67-0D976862E88A}" srcOrd="1" destOrd="0" presId="urn:microsoft.com/office/officeart/2005/8/layout/vList4"/>
    <dgm:cxn modelId="{86F664A8-DD48-4E70-BF73-48E43CBE845D}" type="presOf" srcId="{197BE036-DD01-4F01-87F8-A91CB0983EEB}" destId="{32A83A99-F8D6-44DF-9B19-0A4783A12BFE}" srcOrd="0" destOrd="0" presId="urn:microsoft.com/office/officeart/2005/8/layout/vList4"/>
    <dgm:cxn modelId="{A088FA1C-C63B-4041-A4E3-6C76E098605A}" srcId="{D34616E3-3AE5-451A-9A49-64B7169AE48F}" destId="{197BE036-DD01-4F01-87F8-A91CB0983EEB}" srcOrd="2" destOrd="0" parTransId="{4546FBF0-65AC-4B7F-8969-D30061EEE6F5}" sibTransId="{5125747F-D0C2-4113-B7F8-9179B43B2C98}"/>
    <dgm:cxn modelId="{8C4CE23E-AFC7-49D4-9171-DCAF66ADDF49}" type="presOf" srcId="{6F1BE4A3-78D6-44CD-AEAA-DA0E64374693}" destId="{313C0F92-67CA-4926-A122-6BE3B302CB69}" srcOrd="0" destOrd="0" presId="urn:microsoft.com/office/officeart/2005/8/layout/vList4"/>
    <dgm:cxn modelId="{DCE8D112-19E1-49FE-B17C-66B93CFA8419}" type="presOf" srcId="{5000AA06-644D-4B00-926F-CC59DAF3DF5B}" destId="{44BD0F19-A6AE-4A83-BD50-F275D8057332}" srcOrd="0" destOrd="0" presId="urn:microsoft.com/office/officeart/2005/8/layout/vList4"/>
    <dgm:cxn modelId="{6CDD79A1-8E74-49C6-8BB9-5AF764CEFD6D}" type="presOf" srcId="{D34616E3-3AE5-451A-9A49-64B7169AE48F}" destId="{EB4C619F-BE84-442E-A42C-B9C78AE5428F}" srcOrd="0" destOrd="0" presId="urn:microsoft.com/office/officeart/2005/8/layout/vList4"/>
    <dgm:cxn modelId="{ECD287D2-1566-4577-877F-6ACE130C29EB}" srcId="{D34616E3-3AE5-451A-9A49-64B7169AE48F}" destId="{2E880FFB-F458-42A8-B383-A736F97F66D0}" srcOrd="4" destOrd="0" parTransId="{72D38C2B-0598-4D68-8B1B-14A2C815C533}" sibTransId="{B90D2492-779C-4E0F-93A9-A3D5814E837A}"/>
    <dgm:cxn modelId="{5CABCD2C-C4DF-4EDC-9F19-503BEB317B0B}" srcId="{D34616E3-3AE5-451A-9A49-64B7169AE48F}" destId="{5000AA06-644D-4B00-926F-CC59DAF3DF5B}" srcOrd="0" destOrd="0" parTransId="{2BD87210-63D9-48BF-8EA0-7124B767157F}" sibTransId="{3890914D-5BB9-4B2F-A312-244ACEF532BC}"/>
    <dgm:cxn modelId="{42E1FEBF-A9F1-4D89-845C-79E4ADBD74D1}" srcId="{D34616E3-3AE5-451A-9A49-64B7169AE48F}" destId="{1F12FD18-984C-47F4-BBA8-6732280FA3E4}" srcOrd="3" destOrd="0" parTransId="{0AC9DB86-C724-40AF-A849-6AA06BFBF123}" sibTransId="{8978B218-BB73-4B0F-B04C-EF0EDB4FDF4F}"/>
    <dgm:cxn modelId="{EF11F8FA-3281-4487-B08A-07DE5AF08DB7}" type="presParOf" srcId="{EB4C619F-BE84-442E-A42C-B9C78AE5428F}" destId="{4A4EDB96-DF7C-427B-BF17-ECF4E5397F3C}" srcOrd="0" destOrd="0" presId="urn:microsoft.com/office/officeart/2005/8/layout/vList4"/>
    <dgm:cxn modelId="{DFEC6717-7674-473E-BE92-217D07FA8DC4}" type="presParOf" srcId="{4A4EDB96-DF7C-427B-BF17-ECF4E5397F3C}" destId="{44BD0F19-A6AE-4A83-BD50-F275D8057332}" srcOrd="0" destOrd="0" presId="urn:microsoft.com/office/officeart/2005/8/layout/vList4"/>
    <dgm:cxn modelId="{16691167-DBDA-4228-8324-1FC906A21D07}" type="presParOf" srcId="{4A4EDB96-DF7C-427B-BF17-ECF4E5397F3C}" destId="{A12B306A-C440-4051-9A49-0B388633BA33}" srcOrd="1" destOrd="0" presId="urn:microsoft.com/office/officeart/2005/8/layout/vList4"/>
    <dgm:cxn modelId="{39562E55-24EA-40D4-AFC4-3D86D6010555}" type="presParOf" srcId="{4A4EDB96-DF7C-427B-BF17-ECF4E5397F3C}" destId="{E94575E7-F5CD-406E-B765-1DDAB62680B3}" srcOrd="2" destOrd="0" presId="urn:microsoft.com/office/officeart/2005/8/layout/vList4"/>
    <dgm:cxn modelId="{5B6C0FFB-AB6C-4352-86DB-5617C5244CE0}" type="presParOf" srcId="{EB4C619F-BE84-442E-A42C-B9C78AE5428F}" destId="{4728FB2E-8DE2-4905-AE02-92B4795CCCCD}" srcOrd="1" destOrd="0" presId="urn:microsoft.com/office/officeart/2005/8/layout/vList4"/>
    <dgm:cxn modelId="{33BD33ED-8D9E-4922-BC9F-89BC7A611B37}" type="presParOf" srcId="{EB4C619F-BE84-442E-A42C-B9C78AE5428F}" destId="{4CAB7746-B3A3-40AE-B03B-4C116EFA0E4D}" srcOrd="2" destOrd="0" presId="urn:microsoft.com/office/officeart/2005/8/layout/vList4"/>
    <dgm:cxn modelId="{5523AED5-7EA6-4BC8-B6C7-4A9EDC6BACC1}" type="presParOf" srcId="{4CAB7746-B3A3-40AE-B03B-4C116EFA0E4D}" destId="{313C0F92-67CA-4926-A122-6BE3B302CB69}" srcOrd="0" destOrd="0" presId="urn:microsoft.com/office/officeart/2005/8/layout/vList4"/>
    <dgm:cxn modelId="{349FCB24-2907-44AC-A336-9AAC035D4BE6}" type="presParOf" srcId="{4CAB7746-B3A3-40AE-B03B-4C116EFA0E4D}" destId="{441BED9B-1A53-4381-97CF-44D9D5DAD022}" srcOrd="1" destOrd="0" presId="urn:microsoft.com/office/officeart/2005/8/layout/vList4"/>
    <dgm:cxn modelId="{90A05886-3B86-4CFC-8E92-6B0859754DA9}" type="presParOf" srcId="{4CAB7746-B3A3-40AE-B03B-4C116EFA0E4D}" destId="{72C70CBB-9974-4382-97D1-8044815A15A9}" srcOrd="2" destOrd="0" presId="urn:microsoft.com/office/officeart/2005/8/layout/vList4"/>
    <dgm:cxn modelId="{2786D617-5A8B-4F61-8D7B-5E313BC78936}" type="presParOf" srcId="{EB4C619F-BE84-442E-A42C-B9C78AE5428F}" destId="{8A0F018F-69DA-464B-843F-407F163AEC44}" srcOrd="3" destOrd="0" presId="urn:microsoft.com/office/officeart/2005/8/layout/vList4"/>
    <dgm:cxn modelId="{CD8FAD7D-DC3E-4FF2-82D0-1C52A37ACDF6}" type="presParOf" srcId="{EB4C619F-BE84-442E-A42C-B9C78AE5428F}" destId="{832835EF-9F93-4FA1-AE67-50E50ABA03C0}" srcOrd="4" destOrd="0" presId="urn:microsoft.com/office/officeart/2005/8/layout/vList4"/>
    <dgm:cxn modelId="{36F25882-D4E0-48D7-B9D7-2DB384B8A649}" type="presParOf" srcId="{832835EF-9F93-4FA1-AE67-50E50ABA03C0}" destId="{32A83A99-F8D6-44DF-9B19-0A4783A12BFE}" srcOrd="0" destOrd="0" presId="urn:microsoft.com/office/officeart/2005/8/layout/vList4"/>
    <dgm:cxn modelId="{7CF72540-4573-4728-99E5-10FCD08D31B0}" type="presParOf" srcId="{832835EF-9F93-4FA1-AE67-50E50ABA03C0}" destId="{88BE9E24-B8B9-42BF-B2FF-5AF8ED5F2CA5}" srcOrd="1" destOrd="0" presId="urn:microsoft.com/office/officeart/2005/8/layout/vList4"/>
    <dgm:cxn modelId="{85ADF93F-67C6-4492-91A6-F562285A8B39}" type="presParOf" srcId="{832835EF-9F93-4FA1-AE67-50E50ABA03C0}" destId="{0AFCBB7B-E9A0-4B88-8098-FADB47C99543}" srcOrd="2" destOrd="0" presId="urn:microsoft.com/office/officeart/2005/8/layout/vList4"/>
    <dgm:cxn modelId="{7CA7FF47-182F-4443-99D6-60270C2C472E}" type="presParOf" srcId="{EB4C619F-BE84-442E-A42C-B9C78AE5428F}" destId="{269EB9EF-AF9B-4DCC-81D1-500409982CAE}" srcOrd="5" destOrd="0" presId="urn:microsoft.com/office/officeart/2005/8/layout/vList4"/>
    <dgm:cxn modelId="{FB05B3C5-87C0-472B-8CBB-77B6245C9A4D}" type="presParOf" srcId="{EB4C619F-BE84-442E-A42C-B9C78AE5428F}" destId="{83298274-51CC-4A90-B934-29C537B636E9}" srcOrd="6" destOrd="0" presId="urn:microsoft.com/office/officeart/2005/8/layout/vList4"/>
    <dgm:cxn modelId="{219BED2B-9C10-4D5D-95DA-01F173D1F53D}" type="presParOf" srcId="{83298274-51CC-4A90-B934-29C537B636E9}" destId="{AD67CC87-8C03-418F-853D-BFD3FC7DB859}" srcOrd="0" destOrd="0" presId="urn:microsoft.com/office/officeart/2005/8/layout/vList4"/>
    <dgm:cxn modelId="{BE1C062E-61CD-4C50-A4E4-4BBB313ED823}" type="presParOf" srcId="{83298274-51CC-4A90-B934-29C537B636E9}" destId="{150BA4C0-DFE5-45A0-8496-1E149DB2B28A}" srcOrd="1" destOrd="0" presId="urn:microsoft.com/office/officeart/2005/8/layout/vList4"/>
    <dgm:cxn modelId="{7CB0D0BF-9267-4472-A82D-2759A3CDAFC9}" type="presParOf" srcId="{83298274-51CC-4A90-B934-29C537B636E9}" destId="{A3660E82-63F1-439F-AD67-0D976862E88A}" srcOrd="2" destOrd="0" presId="urn:microsoft.com/office/officeart/2005/8/layout/vList4"/>
    <dgm:cxn modelId="{674F6C9D-EE1D-417C-A2FE-404AC9260D2F}" type="presParOf" srcId="{EB4C619F-BE84-442E-A42C-B9C78AE5428F}" destId="{1839ED93-8CEA-419F-92CE-4F37F103E628}" srcOrd="7" destOrd="0" presId="urn:microsoft.com/office/officeart/2005/8/layout/vList4"/>
    <dgm:cxn modelId="{769D8E38-E4AF-4C7A-94F8-5847F395674F}" type="presParOf" srcId="{EB4C619F-BE84-442E-A42C-B9C78AE5428F}" destId="{1F1C4009-2AAB-433C-8FF6-614982037293}" srcOrd="8" destOrd="0" presId="urn:microsoft.com/office/officeart/2005/8/layout/vList4"/>
    <dgm:cxn modelId="{DC402068-ECE6-4EA0-9926-0B9C2E246AC0}" type="presParOf" srcId="{1F1C4009-2AAB-433C-8FF6-614982037293}" destId="{9E5548DD-4C0B-43CE-AE46-5B6B4B3EC3CB}" srcOrd="0" destOrd="0" presId="urn:microsoft.com/office/officeart/2005/8/layout/vList4"/>
    <dgm:cxn modelId="{936EB5FD-4F45-416C-B83F-116EABF4F149}" type="presParOf" srcId="{1F1C4009-2AAB-433C-8FF6-614982037293}" destId="{B62B5411-FC3D-45A6-8376-4218EC94952B}" srcOrd="1" destOrd="0" presId="urn:microsoft.com/office/officeart/2005/8/layout/vList4"/>
    <dgm:cxn modelId="{C2D0B354-9999-4212-9F61-919A91C4BB0B}" type="presParOf" srcId="{1F1C4009-2AAB-433C-8FF6-614982037293}" destId="{65AEA5E9-C5C7-42F3-9376-D37BF744F1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62FF1-DFA8-4F5F-85CA-4CD079EF19F8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784E83-ABF9-45EF-BFDB-AA94683B4147}">
      <dgm:prSet phldrT="[Text]" custT="1"/>
      <dgm:spPr>
        <a:xfrm>
          <a:off x="0" y="0"/>
          <a:ext cx="2621280" cy="1571625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54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8F6EC29E-5A61-4F83-BC04-3B5462309225}" type="parTrans" cxnId="{8BA0BA5C-940E-4239-A406-F987853C790B}">
      <dgm:prSet/>
      <dgm:spPr/>
      <dgm:t>
        <a:bodyPr/>
        <a:lstStyle/>
        <a:p>
          <a:endParaRPr lang="en-US"/>
        </a:p>
      </dgm:t>
    </dgm:pt>
    <dgm:pt modelId="{DE0E334B-024B-4377-8658-DE8950ADBEFD}" type="sibTrans" cxnId="{8BA0BA5C-940E-4239-A406-F987853C790B}">
      <dgm:prSet/>
      <dgm:spPr/>
      <dgm:t>
        <a:bodyPr/>
        <a:lstStyle/>
        <a:p>
          <a:endParaRPr lang="en-US"/>
        </a:p>
      </dgm:t>
    </dgm:pt>
    <dgm:pt modelId="{C9CDB13E-D25E-4FCF-B980-6161BEF6DCF0}">
      <dgm:prSet phldrT="[Text]" custT="1"/>
      <dgm:spPr>
        <a:xfrm>
          <a:off x="0" y="1728787"/>
          <a:ext cx="2621280" cy="1571625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54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9E4F9376-CB13-4A65-906D-BDE53A950F74}" type="parTrans" cxnId="{FA470F01-1218-45DF-B550-CB2214B2FEDE}">
      <dgm:prSet/>
      <dgm:spPr/>
      <dgm:t>
        <a:bodyPr/>
        <a:lstStyle/>
        <a:p>
          <a:endParaRPr lang="en-US"/>
        </a:p>
      </dgm:t>
    </dgm:pt>
    <dgm:pt modelId="{DBC82233-9749-4775-B297-87C9E36CEA30}" type="sibTrans" cxnId="{FA470F01-1218-45DF-B550-CB2214B2FEDE}">
      <dgm:prSet/>
      <dgm:spPr/>
      <dgm:t>
        <a:bodyPr/>
        <a:lstStyle/>
        <a:p>
          <a:endParaRPr lang="en-US"/>
        </a:p>
      </dgm:t>
    </dgm:pt>
    <dgm:pt modelId="{DB03370C-32AF-432F-8C71-5C9DD7AFC6B2}">
      <dgm:prSet phldrT="[Text]"/>
      <dgm:spPr>
        <a:xfrm>
          <a:off x="2621279" y="1728787"/>
          <a:ext cx="3931920" cy="1571625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7F1F1031-6F7E-41AF-A8C3-C13AB00140FA}" type="parTrans" cxnId="{C576DA1D-775D-4F44-8AD5-99427AA71AAC}">
      <dgm:prSet/>
      <dgm:spPr/>
      <dgm:t>
        <a:bodyPr/>
        <a:lstStyle/>
        <a:p>
          <a:endParaRPr lang="en-US"/>
        </a:p>
      </dgm:t>
    </dgm:pt>
    <dgm:pt modelId="{600C81AF-79E4-4F90-AA24-F3CAE45B4404}" type="sibTrans" cxnId="{C576DA1D-775D-4F44-8AD5-99427AA71AAC}">
      <dgm:prSet/>
      <dgm:spPr/>
      <dgm:t>
        <a:bodyPr/>
        <a:lstStyle/>
        <a:p>
          <a:endParaRPr lang="en-US"/>
        </a:p>
      </dgm:t>
    </dgm:pt>
    <dgm:pt modelId="{A791620C-40DC-46ED-80B2-C068537C0106}">
      <dgm:prSet phldrT="[Text]" custT="1"/>
      <dgm:spPr>
        <a:xfrm>
          <a:off x="0" y="3457575"/>
          <a:ext cx="2621280" cy="1571625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54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EC84DAB-017B-4F67-8F3A-E9EE4D1E4DB2}" type="parTrans" cxnId="{06A93C45-8925-4070-9FD5-7AC73EA14E9B}">
      <dgm:prSet/>
      <dgm:spPr/>
      <dgm:t>
        <a:bodyPr/>
        <a:lstStyle/>
        <a:p>
          <a:endParaRPr lang="en-US"/>
        </a:p>
      </dgm:t>
    </dgm:pt>
    <dgm:pt modelId="{0A1C939F-0294-4E2E-965B-F0B2AC1F0971}" type="sibTrans" cxnId="{06A93C45-8925-4070-9FD5-7AC73EA14E9B}">
      <dgm:prSet/>
      <dgm:spPr/>
      <dgm:t>
        <a:bodyPr/>
        <a:lstStyle/>
        <a:p>
          <a:endParaRPr lang="en-US"/>
        </a:p>
      </dgm:t>
    </dgm:pt>
    <dgm:pt modelId="{E3E07981-4B71-4702-BBEA-97CEB9FEFC1A}">
      <dgm:prSet/>
      <dgm:spPr>
        <a:xfrm>
          <a:off x="2621279" y="3457575"/>
          <a:ext cx="3931920" cy="1571625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EFA66DBE-3B01-4B47-BAEF-BB6AC84748D3}" type="parTrans" cxnId="{FFE96B84-EA35-4FB9-84EE-5E716B4F8FAF}">
      <dgm:prSet/>
      <dgm:spPr/>
      <dgm:t>
        <a:bodyPr/>
        <a:lstStyle/>
        <a:p>
          <a:endParaRPr lang="en-US"/>
        </a:p>
      </dgm:t>
    </dgm:pt>
    <dgm:pt modelId="{967FA975-387D-4AA1-8D4B-1CFB55D32420}" type="sibTrans" cxnId="{FFE96B84-EA35-4FB9-84EE-5E716B4F8FAF}">
      <dgm:prSet/>
      <dgm:spPr/>
      <dgm:t>
        <a:bodyPr/>
        <a:lstStyle/>
        <a:p>
          <a:endParaRPr lang="en-US"/>
        </a:p>
      </dgm:t>
    </dgm:pt>
    <dgm:pt modelId="{B641E07F-BE39-4063-B834-0566477D4FA8}">
      <dgm:prSet phldrT="[Text]"/>
      <dgm:spPr>
        <a:xfrm>
          <a:off x="2621279" y="0"/>
          <a:ext cx="3931920" cy="1571625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7D40B724-D4DD-430B-86B6-2256450EFA78}" type="sibTrans" cxnId="{18339A49-4F7E-44A7-A6E0-6068CF4045BC}">
      <dgm:prSet/>
      <dgm:spPr/>
      <dgm:t>
        <a:bodyPr/>
        <a:lstStyle/>
        <a:p>
          <a:endParaRPr lang="en-US"/>
        </a:p>
      </dgm:t>
    </dgm:pt>
    <dgm:pt modelId="{20922835-16E7-40DE-8F87-18F4971F59D8}" type="parTrans" cxnId="{18339A49-4F7E-44A7-A6E0-6068CF4045BC}">
      <dgm:prSet/>
      <dgm:spPr/>
      <dgm:t>
        <a:bodyPr/>
        <a:lstStyle/>
        <a:p>
          <a:endParaRPr lang="en-US"/>
        </a:p>
      </dgm:t>
    </dgm:pt>
    <dgm:pt modelId="{545DAC75-CA5B-4C69-B927-23FAE4093BB6}">
      <dgm:prSet phldrT="[Text]"/>
      <dgm:spPr>
        <a:xfrm>
          <a:off x="2621279" y="0"/>
          <a:ext cx="3931920" cy="1571625"/>
        </a:xfr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3B72AACB-761D-4B13-969F-6C5471B86847}" type="parTrans" cxnId="{DEDADF9E-134C-439D-A059-15CDB04A633C}">
      <dgm:prSet/>
      <dgm:spPr/>
      <dgm:t>
        <a:bodyPr/>
        <a:lstStyle/>
        <a:p>
          <a:endParaRPr lang="en-US"/>
        </a:p>
      </dgm:t>
    </dgm:pt>
    <dgm:pt modelId="{0EBAD3FF-6CFB-4EE1-8F6D-A0D2EF0FB29A}" type="sibTrans" cxnId="{DEDADF9E-134C-439D-A059-15CDB04A633C}">
      <dgm:prSet/>
      <dgm:spPr/>
      <dgm:t>
        <a:bodyPr/>
        <a:lstStyle/>
        <a:p>
          <a:endParaRPr lang="en-US"/>
        </a:p>
      </dgm:t>
    </dgm:pt>
    <dgm:pt modelId="{56DF685C-C294-4ADB-B8B3-087D2D8FF5D6}">
      <dgm:prSet/>
      <dgm:spPr/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D341F588-49DA-404D-95A1-901F43B9D2B3}" type="parTrans" cxnId="{09560A84-206F-4C13-BB56-AAFBD99EF535}">
      <dgm:prSet/>
      <dgm:spPr/>
      <dgm:t>
        <a:bodyPr/>
        <a:lstStyle/>
        <a:p>
          <a:endParaRPr lang="en-US"/>
        </a:p>
      </dgm:t>
    </dgm:pt>
    <dgm:pt modelId="{164EC1CD-AF42-4F01-9D86-C220F01F7F02}" type="sibTrans" cxnId="{09560A84-206F-4C13-BB56-AAFBD99EF535}">
      <dgm:prSet/>
      <dgm:spPr/>
      <dgm:t>
        <a:bodyPr/>
        <a:lstStyle/>
        <a:p>
          <a:endParaRPr lang="en-US"/>
        </a:p>
      </dgm:t>
    </dgm:pt>
    <dgm:pt modelId="{6E33D599-7EAC-43F4-B308-A9A350B978CD}">
      <dgm:prSet/>
      <dgm:spPr/>
      <dgm:t>
        <a:bodyPr/>
        <a:lstStyle/>
        <a:p>
          <a:r>
            <a:rPr lang="en-US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b="1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gm:t>
    </dgm:pt>
    <dgm:pt modelId="{A4E2394E-F451-4298-99DE-86B09069CFA1}" type="parTrans" cxnId="{626249CF-7FE4-4972-8CCF-A1E1238ABD1A}">
      <dgm:prSet/>
      <dgm:spPr/>
      <dgm:t>
        <a:bodyPr/>
        <a:lstStyle/>
        <a:p>
          <a:endParaRPr lang="en-US"/>
        </a:p>
      </dgm:t>
    </dgm:pt>
    <dgm:pt modelId="{4071655D-2A90-4FF8-BC9F-953BCCBF6122}" type="sibTrans" cxnId="{626249CF-7FE4-4972-8CCF-A1E1238ABD1A}">
      <dgm:prSet/>
      <dgm:spPr/>
      <dgm:t>
        <a:bodyPr/>
        <a:lstStyle/>
        <a:p>
          <a:endParaRPr lang="en-US"/>
        </a:p>
      </dgm:t>
    </dgm:pt>
    <dgm:pt modelId="{7AF69A52-02BA-4BA9-BFCC-7227E8F79E14}" type="pres">
      <dgm:prSet presAssocID="{B0C62FF1-DFA8-4F5F-85CA-4CD079EF19F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C02012-D111-4C28-AC6C-A89BC8063F59}" type="pres">
      <dgm:prSet presAssocID="{54784E83-ABF9-45EF-BFDB-AA94683B4147}" presName="linNode" presStyleCnt="0"/>
      <dgm:spPr/>
    </dgm:pt>
    <dgm:pt modelId="{A39E66D3-2A07-47E9-A80C-1F35F0D20CD7}" type="pres">
      <dgm:prSet presAssocID="{54784E83-ABF9-45EF-BFDB-AA94683B4147}" presName="parentShp" presStyleLbl="node1" presStyleIdx="0" presStyleCnt="3" custLinFactNeighborY="-5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E0838-3527-46B0-8AA9-C66C8511282C}" type="pres">
      <dgm:prSet presAssocID="{54784E83-ABF9-45EF-BFDB-AA94683B4147}" presName="childShp" presStyleLbl="bgAccFollowNode1" presStyleIdx="0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87B09CE0-6A30-4A85-AAAD-721B3C9E5877}" type="pres">
      <dgm:prSet presAssocID="{DE0E334B-024B-4377-8658-DE8950ADBEFD}" presName="spacing" presStyleCnt="0"/>
      <dgm:spPr/>
    </dgm:pt>
    <dgm:pt modelId="{5F60CFA5-BD0A-43DF-B668-0F689076FFC8}" type="pres">
      <dgm:prSet presAssocID="{C9CDB13E-D25E-4FCF-B980-6161BEF6DCF0}" presName="linNode" presStyleCnt="0"/>
      <dgm:spPr/>
    </dgm:pt>
    <dgm:pt modelId="{D8430EF0-5FC7-4382-87C6-80ED9230809F}" type="pres">
      <dgm:prSet presAssocID="{C9CDB13E-D25E-4FCF-B980-6161BEF6DCF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30FD8-9FA4-471B-AECB-2B9799116CE8}" type="pres">
      <dgm:prSet presAssocID="{C9CDB13E-D25E-4FCF-B980-6161BEF6DCF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50CE2-12A1-4F2F-ABB3-99F89C14E065}" type="pres">
      <dgm:prSet presAssocID="{DBC82233-9749-4775-B297-87C9E36CEA30}" presName="spacing" presStyleCnt="0"/>
      <dgm:spPr/>
    </dgm:pt>
    <dgm:pt modelId="{315C665C-3733-4313-AFA3-F6A8611FF880}" type="pres">
      <dgm:prSet presAssocID="{A791620C-40DC-46ED-80B2-C068537C0106}" presName="linNode" presStyleCnt="0"/>
      <dgm:spPr/>
    </dgm:pt>
    <dgm:pt modelId="{BFB7F5F2-86CE-4654-93DD-CDF877A65062}" type="pres">
      <dgm:prSet presAssocID="{A791620C-40DC-46ED-80B2-C068537C010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F4B04-7B9B-4B69-83DD-0652DA2C9356}" type="pres">
      <dgm:prSet presAssocID="{A791620C-40DC-46ED-80B2-C068537C010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5B5A9-6FFF-4493-9572-5108CEBD5010}" type="presOf" srcId="{56DF685C-C294-4ADB-B8B3-087D2D8FF5D6}" destId="{31030FD8-9FA4-471B-AECB-2B9799116CE8}" srcOrd="0" destOrd="1" presId="urn:microsoft.com/office/officeart/2005/8/layout/vList6"/>
    <dgm:cxn modelId="{9001D8A6-D24A-4C1F-9DF2-41C155C21164}" type="presOf" srcId="{B0C62FF1-DFA8-4F5F-85CA-4CD079EF19F8}" destId="{7AF69A52-02BA-4BA9-BFCC-7227E8F79E14}" srcOrd="0" destOrd="0" presId="urn:microsoft.com/office/officeart/2005/8/layout/vList6"/>
    <dgm:cxn modelId="{F5318261-0165-4A60-A971-F64F66A5E4DE}" type="presOf" srcId="{54784E83-ABF9-45EF-BFDB-AA94683B4147}" destId="{A39E66D3-2A07-47E9-A80C-1F35F0D20CD7}" srcOrd="0" destOrd="0" presId="urn:microsoft.com/office/officeart/2005/8/layout/vList6"/>
    <dgm:cxn modelId="{A5B2925B-AD6A-4237-A4C2-25E03B7038AA}" type="presOf" srcId="{E3E07981-4B71-4702-BBEA-97CEB9FEFC1A}" destId="{D47F4B04-7B9B-4B69-83DD-0652DA2C9356}" srcOrd="0" destOrd="0" presId="urn:microsoft.com/office/officeart/2005/8/layout/vList6"/>
    <dgm:cxn modelId="{DEDADF9E-134C-439D-A059-15CDB04A633C}" srcId="{54784E83-ABF9-45EF-BFDB-AA94683B4147}" destId="{545DAC75-CA5B-4C69-B927-23FAE4093BB6}" srcOrd="1" destOrd="0" parTransId="{3B72AACB-761D-4B13-969F-6C5471B86847}" sibTransId="{0EBAD3FF-6CFB-4EE1-8F6D-A0D2EF0FB29A}"/>
    <dgm:cxn modelId="{626249CF-7FE4-4972-8CCF-A1E1238ABD1A}" srcId="{A791620C-40DC-46ED-80B2-C068537C0106}" destId="{6E33D599-7EAC-43F4-B308-A9A350B978CD}" srcOrd="1" destOrd="0" parTransId="{A4E2394E-F451-4298-99DE-86B09069CFA1}" sibTransId="{4071655D-2A90-4FF8-BC9F-953BCCBF6122}"/>
    <dgm:cxn modelId="{474D0CD4-FD93-4E7E-9D24-862C5C7FC54E}" type="presOf" srcId="{A791620C-40DC-46ED-80B2-C068537C0106}" destId="{BFB7F5F2-86CE-4654-93DD-CDF877A65062}" srcOrd="0" destOrd="0" presId="urn:microsoft.com/office/officeart/2005/8/layout/vList6"/>
    <dgm:cxn modelId="{252F475C-E82C-4DF3-8E01-3BB5E4560EB6}" type="presOf" srcId="{DB03370C-32AF-432F-8C71-5C9DD7AFC6B2}" destId="{31030FD8-9FA4-471B-AECB-2B9799116CE8}" srcOrd="0" destOrd="0" presId="urn:microsoft.com/office/officeart/2005/8/layout/vList6"/>
    <dgm:cxn modelId="{FFE96B84-EA35-4FB9-84EE-5E716B4F8FAF}" srcId="{A791620C-40DC-46ED-80B2-C068537C0106}" destId="{E3E07981-4B71-4702-BBEA-97CEB9FEFC1A}" srcOrd="0" destOrd="0" parTransId="{EFA66DBE-3B01-4B47-BAEF-BB6AC84748D3}" sibTransId="{967FA975-387D-4AA1-8D4B-1CFB55D32420}"/>
    <dgm:cxn modelId="{FA470F01-1218-45DF-B550-CB2214B2FEDE}" srcId="{B0C62FF1-DFA8-4F5F-85CA-4CD079EF19F8}" destId="{C9CDB13E-D25E-4FCF-B980-6161BEF6DCF0}" srcOrd="1" destOrd="0" parTransId="{9E4F9376-CB13-4A65-906D-BDE53A950F74}" sibTransId="{DBC82233-9749-4775-B297-87C9E36CEA30}"/>
    <dgm:cxn modelId="{06A93C45-8925-4070-9FD5-7AC73EA14E9B}" srcId="{B0C62FF1-DFA8-4F5F-85CA-4CD079EF19F8}" destId="{A791620C-40DC-46ED-80B2-C068537C0106}" srcOrd="2" destOrd="0" parTransId="{0EC84DAB-017B-4F67-8F3A-E9EE4D1E4DB2}" sibTransId="{0A1C939F-0294-4E2E-965B-F0B2AC1F0971}"/>
    <dgm:cxn modelId="{2F32A68C-67AA-45B8-8F37-97D1A830A56A}" type="presOf" srcId="{C9CDB13E-D25E-4FCF-B980-6161BEF6DCF0}" destId="{D8430EF0-5FC7-4382-87C6-80ED9230809F}" srcOrd="0" destOrd="0" presId="urn:microsoft.com/office/officeart/2005/8/layout/vList6"/>
    <dgm:cxn modelId="{8BA0BA5C-940E-4239-A406-F987853C790B}" srcId="{B0C62FF1-DFA8-4F5F-85CA-4CD079EF19F8}" destId="{54784E83-ABF9-45EF-BFDB-AA94683B4147}" srcOrd="0" destOrd="0" parTransId="{8F6EC29E-5A61-4F83-BC04-3B5462309225}" sibTransId="{DE0E334B-024B-4377-8658-DE8950ADBEFD}"/>
    <dgm:cxn modelId="{13D0C95B-5520-4EA0-A951-E3A4270B3328}" type="presOf" srcId="{6E33D599-7EAC-43F4-B308-A9A350B978CD}" destId="{D47F4B04-7B9B-4B69-83DD-0652DA2C9356}" srcOrd="0" destOrd="1" presId="urn:microsoft.com/office/officeart/2005/8/layout/vList6"/>
    <dgm:cxn modelId="{C760F280-23CE-47A1-9A87-F4FECB672F81}" type="presOf" srcId="{B641E07F-BE39-4063-B834-0566477D4FA8}" destId="{D22E0838-3527-46B0-8AA9-C66C8511282C}" srcOrd="0" destOrd="0" presId="urn:microsoft.com/office/officeart/2005/8/layout/vList6"/>
    <dgm:cxn modelId="{6D630229-6B07-4278-BFC4-C809A8FC3D7D}" type="presOf" srcId="{545DAC75-CA5B-4C69-B927-23FAE4093BB6}" destId="{D22E0838-3527-46B0-8AA9-C66C8511282C}" srcOrd="0" destOrd="1" presId="urn:microsoft.com/office/officeart/2005/8/layout/vList6"/>
    <dgm:cxn modelId="{18339A49-4F7E-44A7-A6E0-6068CF4045BC}" srcId="{54784E83-ABF9-45EF-BFDB-AA94683B4147}" destId="{B641E07F-BE39-4063-B834-0566477D4FA8}" srcOrd="0" destOrd="0" parTransId="{20922835-16E7-40DE-8F87-18F4971F59D8}" sibTransId="{7D40B724-D4DD-430B-86B6-2256450EFA78}"/>
    <dgm:cxn modelId="{C576DA1D-775D-4F44-8AD5-99427AA71AAC}" srcId="{C9CDB13E-D25E-4FCF-B980-6161BEF6DCF0}" destId="{DB03370C-32AF-432F-8C71-5C9DD7AFC6B2}" srcOrd="0" destOrd="0" parTransId="{7F1F1031-6F7E-41AF-A8C3-C13AB00140FA}" sibTransId="{600C81AF-79E4-4F90-AA24-F3CAE45B4404}"/>
    <dgm:cxn modelId="{09560A84-206F-4C13-BB56-AAFBD99EF535}" srcId="{C9CDB13E-D25E-4FCF-B980-6161BEF6DCF0}" destId="{56DF685C-C294-4ADB-B8B3-087D2D8FF5D6}" srcOrd="1" destOrd="0" parTransId="{D341F588-49DA-404D-95A1-901F43B9D2B3}" sibTransId="{164EC1CD-AF42-4F01-9D86-C220F01F7F02}"/>
    <dgm:cxn modelId="{30AE66A8-7D3D-405F-8463-8BC68F236429}" type="presParOf" srcId="{7AF69A52-02BA-4BA9-BFCC-7227E8F79E14}" destId="{CCC02012-D111-4C28-AC6C-A89BC8063F59}" srcOrd="0" destOrd="0" presId="urn:microsoft.com/office/officeart/2005/8/layout/vList6"/>
    <dgm:cxn modelId="{8A46FDE0-BDAE-4EC3-906D-A5DB0DF2F1CC}" type="presParOf" srcId="{CCC02012-D111-4C28-AC6C-A89BC8063F59}" destId="{A39E66D3-2A07-47E9-A80C-1F35F0D20CD7}" srcOrd="0" destOrd="0" presId="urn:microsoft.com/office/officeart/2005/8/layout/vList6"/>
    <dgm:cxn modelId="{6E024B71-FAA3-46A9-BFE3-EE44489840EF}" type="presParOf" srcId="{CCC02012-D111-4C28-AC6C-A89BC8063F59}" destId="{D22E0838-3527-46B0-8AA9-C66C8511282C}" srcOrd="1" destOrd="0" presId="urn:microsoft.com/office/officeart/2005/8/layout/vList6"/>
    <dgm:cxn modelId="{1048027A-F618-4D40-AB5B-9CF7D25470B1}" type="presParOf" srcId="{7AF69A52-02BA-4BA9-BFCC-7227E8F79E14}" destId="{87B09CE0-6A30-4A85-AAAD-721B3C9E5877}" srcOrd="1" destOrd="0" presId="urn:microsoft.com/office/officeart/2005/8/layout/vList6"/>
    <dgm:cxn modelId="{D47352D1-00AD-4FB5-8B10-27148FE5162C}" type="presParOf" srcId="{7AF69A52-02BA-4BA9-BFCC-7227E8F79E14}" destId="{5F60CFA5-BD0A-43DF-B668-0F689076FFC8}" srcOrd="2" destOrd="0" presId="urn:microsoft.com/office/officeart/2005/8/layout/vList6"/>
    <dgm:cxn modelId="{C205092C-5152-41B4-8A0B-00F8935548EF}" type="presParOf" srcId="{5F60CFA5-BD0A-43DF-B668-0F689076FFC8}" destId="{D8430EF0-5FC7-4382-87C6-80ED9230809F}" srcOrd="0" destOrd="0" presId="urn:microsoft.com/office/officeart/2005/8/layout/vList6"/>
    <dgm:cxn modelId="{D5B2DAA9-4D13-4FFA-AC21-FD0340C992BA}" type="presParOf" srcId="{5F60CFA5-BD0A-43DF-B668-0F689076FFC8}" destId="{31030FD8-9FA4-471B-AECB-2B9799116CE8}" srcOrd="1" destOrd="0" presId="urn:microsoft.com/office/officeart/2005/8/layout/vList6"/>
    <dgm:cxn modelId="{ED9B2121-5C1B-43E1-837F-D8D235148164}" type="presParOf" srcId="{7AF69A52-02BA-4BA9-BFCC-7227E8F79E14}" destId="{48650CE2-12A1-4F2F-ABB3-99F89C14E065}" srcOrd="3" destOrd="0" presId="urn:microsoft.com/office/officeart/2005/8/layout/vList6"/>
    <dgm:cxn modelId="{0355DD3F-2B45-4106-B9BD-A67903A5937E}" type="presParOf" srcId="{7AF69A52-02BA-4BA9-BFCC-7227E8F79E14}" destId="{315C665C-3733-4313-AFA3-F6A8611FF880}" srcOrd="4" destOrd="0" presId="urn:microsoft.com/office/officeart/2005/8/layout/vList6"/>
    <dgm:cxn modelId="{12046DB0-54BB-434A-9DF2-D0CEB9EC1F1A}" type="presParOf" srcId="{315C665C-3733-4313-AFA3-F6A8611FF880}" destId="{BFB7F5F2-86CE-4654-93DD-CDF877A65062}" srcOrd="0" destOrd="0" presId="urn:microsoft.com/office/officeart/2005/8/layout/vList6"/>
    <dgm:cxn modelId="{5684A44C-5CBC-42BD-9952-6F1F4FC4C1EB}" type="presParOf" srcId="{315C665C-3733-4313-AFA3-F6A8611FF880}" destId="{D47F4B04-7B9B-4B69-83DD-0652DA2C93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62FF1-DFA8-4F5F-85CA-4CD079EF19F8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4784E83-ABF9-45EF-BFDB-AA94683B4147}">
      <dgm:prSet phldrT="[Text]" custT="1"/>
      <dgm:spPr>
        <a:xfrm>
          <a:off x="0" y="2009"/>
          <a:ext cx="178308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6600" b="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F6EC29E-5A61-4F83-BC04-3B5462309225}" type="parTrans" cxnId="{8BA0BA5C-940E-4239-A406-F987853C790B}">
      <dgm:prSet/>
      <dgm:spPr/>
      <dgm:t>
        <a:bodyPr/>
        <a:lstStyle/>
        <a:p>
          <a:endParaRPr lang="en-US"/>
        </a:p>
      </dgm:t>
    </dgm:pt>
    <dgm:pt modelId="{DE0E334B-024B-4377-8658-DE8950ADBEFD}" type="sibTrans" cxnId="{8BA0BA5C-940E-4239-A406-F987853C790B}">
      <dgm:prSet/>
      <dgm:spPr/>
      <dgm:t>
        <a:bodyPr/>
        <a:lstStyle/>
        <a:p>
          <a:endParaRPr lang="en-US"/>
        </a:p>
      </dgm:t>
    </dgm:pt>
    <dgm:pt modelId="{B641E07F-BE39-4063-B834-0566477D4FA8}">
      <dgm:prSet phldrT="[Text]" custT="1"/>
      <dgm:spPr>
        <a:xfrm rot="5400000">
          <a:off x="2837616" y="-919921"/>
          <a:ext cx="1060847" cy="316992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2800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0922835-16E7-40DE-8F87-18F4971F59D8}" type="parTrans" cxnId="{18339A49-4F7E-44A7-A6E0-6068CF4045BC}">
      <dgm:prSet/>
      <dgm:spPr/>
      <dgm:t>
        <a:bodyPr/>
        <a:lstStyle/>
        <a:p>
          <a:endParaRPr lang="en-US"/>
        </a:p>
      </dgm:t>
    </dgm:pt>
    <dgm:pt modelId="{7D40B724-D4DD-430B-86B6-2256450EFA78}" type="sibTrans" cxnId="{18339A49-4F7E-44A7-A6E0-6068CF4045BC}">
      <dgm:prSet/>
      <dgm:spPr/>
      <dgm:t>
        <a:bodyPr/>
        <a:lstStyle/>
        <a:p>
          <a:endParaRPr lang="en-US"/>
        </a:p>
      </dgm:t>
    </dgm:pt>
    <dgm:pt modelId="{C9CDB13E-D25E-4FCF-B980-6161BEF6DCF0}">
      <dgm:prSet phldrT="[Text]" custT="1"/>
      <dgm:spPr>
        <a:xfrm>
          <a:off x="0" y="1394371"/>
          <a:ext cx="178308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2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66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E4F9376-CB13-4A65-906D-BDE53A950F74}" type="parTrans" cxnId="{FA470F01-1218-45DF-B550-CB2214B2FEDE}">
      <dgm:prSet/>
      <dgm:spPr/>
      <dgm:t>
        <a:bodyPr/>
        <a:lstStyle/>
        <a:p>
          <a:endParaRPr lang="en-US"/>
        </a:p>
      </dgm:t>
    </dgm:pt>
    <dgm:pt modelId="{DBC82233-9749-4775-B297-87C9E36CEA30}" type="sibTrans" cxnId="{FA470F01-1218-45DF-B550-CB2214B2FEDE}">
      <dgm:prSet/>
      <dgm:spPr/>
      <dgm:t>
        <a:bodyPr/>
        <a:lstStyle/>
        <a:p>
          <a:endParaRPr lang="en-US"/>
        </a:p>
      </dgm:t>
    </dgm:pt>
    <dgm:pt modelId="{DB03370C-32AF-432F-8C71-5C9DD7AFC6B2}">
      <dgm:prSet phldrT="[Text]" custT="1"/>
      <dgm:spPr>
        <a:xfrm rot="5400000">
          <a:off x="2837616" y="472440"/>
          <a:ext cx="1060847" cy="316992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F1F1031-6F7E-41AF-A8C3-C13AB00140FA}" type="parTrans" cxnId="{C576DA1D-775D-4F44-8AD5-99427AA71AAC}">
      <dgm:prSet/>
      <dgm:spPr/>
      <dgm:t>
        <a:bodyPr/>
        <a:lstStyle/>
        <a:p>
          <a:endParaRPr lang="en-US"/>
        </a:p>
      </dgm:t>
    </dgm:pt>
    <dgm:pt modelId="{600C81AF-79E4-4F90-AA24-F3CAE45B4404}" type="sibTrans" cxnId="{C576DA1D-775D-4F44-8AD5-99427AA71AAC}">
      <dgm:prSet/>
      <dgm:spPr/>
      <dgm:t>
        <a:bodyPr/>
        <a:lstStyle/>
        <a:p>
          <a:endParaRPr lang="en-US"/>
        </a:p>
      </dgm:t>
    </dgm:pt>
    <dgm:pt modelId="{E3E07981-4B71-4702-BBEA-97CEB9FEFC1A}">
      <dgm:prSet custT="1"/>
      <dgm:spPr>
        <a:xfrm rot="5400000">
          <a:off x="2837616" y="1864802"/>
          <a:ext cx="1060847" cy="316992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0" i="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FA66DBE-3B01-4B47-BAEF-BB6AC84748D3}" type="parTrans" cxnId="{FFE96B84-EA35-4FB9-84EE-5E716B4F8FAF}">
      <dgm:prSet/>
      <dgm:spPr/>
      <dgm:t>
        <a:bodyPr/>
        <a:lstStyle/>
        <a:p>
          <a:endParaRPr lang="en-US"/>
        </a:p>
      </dgm:t>
    </dgm:pt>
    <dgm:pt modelId="{967FA975-387D-4AA1-8D4B-1CFB55D32420}" type="sibTrans" cxnId="{FFE96B84-EA35-4FB9-84EE-5E716B4F8FAF}">
      <dgm:prSet/>
      <dgm:spPr/>
      <dgm:t>
        <a:bodyPr/>
        <a:lstStyle/>
        <a:p>
          <a:endParaRPr lang="en-US"/>
        </a:p>
      </dgm:t>
    </dgm:pt>
    <dgm:pt modelId="{A791620C-40DC-46ED-80B2-C068537C0106}">
      <dgm:prSet phldrT="[Text]" custT="1"/>
      <dgm:spPr>
        <a:xfrm>
          <a:off x="0" y="2786732"/>
          <a:ext cx="178308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4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66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A1C939F-0294-4E2E-965B-F0B2AC1F0971}" type="sibTrans" cxnId="{06A93C45-8925-4070-9FD5-7AC73EA14E9B}">
      <dgm:prSet/>
      <dgm:spPr/>
      <dgm:t>
        <a:bodyPr/>
        <a:lstStyle/>
        <a:p>
          <a:endParaRPr lang="en-US"/>
        </a:p>
      </dgm:t>
    </dgm:pt>
    <dgm:pt modelId="{0EC84DAB-017B-4F67-8F3A-E9EE4D1E4DB2}" type="parTrans" cxnId="{06A93C45-8925-4070-9FD5-7AC73EA14E9B}">
      <dgm:prSet/>
      <dgm:spPr/>
      <dgm:t>
        <a:bodyPr/>
        <a:lstStyle/>
        <a:p>
          <a:endParaRPr lang="en-US"/>
        </a:p>
      </dgm:t>
    </dgm:pt>
    <dgm:pt modelId="{2D9C09DF-4B7E-47D5-B74D-178CE3DF754E}" type="pres">
      <dgm:prSet presAssocID="{B0C62FF1-DFA8-4F5F-85CA-4CD079EF1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8BA8D4-2B94-46A9-9940-9922D0DE59A6}" type="pres">
      <dgm:prSet presAssocID="{54784E83-ABF9-45EF-BFDB-AA94683B4147}" presName="linNode" presStyleCnt="0"/>
      <dgm:spPr/>
    </dgm:pt>
    <dgm:pt modelId="{ACBB2BC4-D3C7-4A59-8FB1-24B13C9364DA}" type="pres">
      <dgm:prSet presAssocID="{54784E83-ABF9-45EF-BFDB-AA94683B414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03AF3-6EAA-4331-8EFC-6FE80ABE5AAD}" type="pres">
      <dgm:prSet presAssocID="{54784E83-ABF9-45EF-BFDB-AA94683B414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2EF84-38D7-4C8E-A049-53709ED8B09A}" type="pres">
      <dgm:prSet presAssocID="{DE0E334B-024B-4377-8658-DE8950ADBEFD}" presName="sp" presStyleCnt="0"/>
      <dgm:spPr/>
    </dgm:pt>
    <dgm:pt modelId="{926C262E-7FB8-49C6-94C5-91AB3C9E277F}" type="pres">
      <dgm:prSet presAssocID="{C9CDB13E-D25E-4FCF-B980-6161BEF6DCF0}" presName="linNode" presStyleCnt="0"/>
      <dgm:spPr/>
    </dgm:pt>
    <dgm:pt modelId="{E433E94A-1953-4D4A-8983-D34BBBC142CF}" type="pres">
      <dgm:prSet presAssocID="{C9CDB13E-D25E-4FCF-B980-6161BEF6DC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CDEE7-20E6-4356-B65C-B1FE471A7BB7}" type="pres">
      <dgm:prSet presAssocID="{C9CDB13E-D25E-4FCF-B980-6161BEF6DC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03492-D618-43AE-B69A-678BE01236E5}" type="pres">
      <dgm:prSet presAssocID="{DBC82233-9749-4775-B297-87C9E36CEA30}" presName="sp" presStyleCnt="0"/>
      <dgm:spPr/>
    </dgm:pt>
    <dgm:pt modelId="{E9F517FE-6B1C-4008-BB9F-EEAF4CE8112A}" type="pres">
      <dgm:prSet presAssocID="{A791620C-40DC-46ED-80B2-C068537C0106}" presName="linNode" presStyleCnt="0"/>
      <dgm:spPr/>
    </dgm:pt>
    <dgm:pt modelId="{3F55CE2C-6B1A-4A3B-B1F9-4CA2606C5567}" type="pres">
      <dgm:prSet presAssocID="{A791620C-40DC-46ED-80B2-C068537C010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47CA-C5DE-4CAA-BDF2-CBDC54716386}" type="pres">
      <dgm:prSet presAssocID="{A791620C-40DC-46ED-80B2-C068537C010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5D776-3EF1-43F9-B884-DE45D26EBD3F}" type="presOf" srcId="{B641E07F-BE39-4063-B834-0566477D4FA8}" destId="{4AF03AF3-6EAA-4331-8EFC-6FE80ABE5AAD}" srcOrd="0" destOrd="0" presId="urn:microsoft.com/office/officeart/2005/8/layout/vList5"/>
    <dgm:cxn modelId="{2400B30A-D0BD-49E1-9DA6-ADDF0D3963E0}" type="presOf" srcId="{A791620C-40DC-46ED-80B2-C068537C0106}" destId="{3F55CE2C-6B1A-4A3B-B1F9-4CA2606C5567}" srcOrd="0" destOrd="0" presId="urn:microsoft.com/office/officeart/2005/8/layout/vList5"/>
    <dgm:cxn modelId="{9236F880-AB9F-4A69-AE34-6434FD7741B1}" type="presOf" srcId="{E3E07981-4B71-4702-BBEA-97CEB9FEFC1A}" destId="{062A47CA-C5DE-4CAA-BDF2-CBDC54716386}" srcOrd="0" destOrd="0" presId="urn:microsoft.com/office/officeart/2005/8/layout/vList5"/>
    <dgm:cxn modelId="{FFE96B84-EA35-4FB9-84EE-5E716B4F8FAF}" srcId="{A791620C-40DC-46ED-80B2-C068537C0106}" destId="{E3E07981-4B71-4702-BBEA-97CEB9FEFC1A}" srcOrd="0" destOrd="0" parTransId="{EFA66DBE-3B01-4B47-BAEF-BB6AC84748D3}" sibTransId="{967FA975-387D-4AA1-8D4B-1CFB55D32420}"/>
    <dgm:cxn modelId="{FA470F01-1218-45DF-B550-CB2214B2FEDE}" srcId="{B0C62FF1-DFA8-4F5F-85CA-4CD079EF19F8}" destId="{C9CDB13E-D25E-4FCF-B980-6161BEF6DCF0}" srcOrd="1" destOrd="0" parTransId="{9E4F9376-CB13-4A65-906D-BDE53A950F74}" sibTransId="{DBC82233-9749-4775-B297-87C9E36CEA30}"/>
    <dgm:cxn modelId="{06A93C45-8925-4070-9FD5-7AC73EA14E9B}" srcId="{B0C62FF1-DFA8-4F5F-85CA-4CD079EF19F8}" destId="{A791620C-40DC-46ED-80B2-C068537C0106}" srcOrd="2" destOrd="0" parTransId="{0EC84DAB-017B-4F67-8F3A-E9EE4D1E4DB2}" sibTransId="{0A1C939F-0294-4E2E-965B-F0B2AC1F0971}"/>
    <dgm:cxn modelId="{3728CE9A-8C03-46EC-9D1C-AAAFB129C39E}" type="presOf" srcId="{C9CDB13E-D25E-4FCF-B980-6161BEF6DCF0}" destId="{E433E94A-1953-4D4A-8983-D34BBBC142CF}" srcOrd="0" destOrd="0" presId="urn:microsoft.com/office/officeart/2005/8/layout/vList5"/>
    <dgm:cxn modelId="{8BA0BA5C-940E-4239-A406-F987853C790B}" srcId="{B0C62FF1-DFA8-4F5F-85CA-4CD079EF19F8}" destId="{54784E83-ABF9-45EF-BFDB-AA94683B4147}" srcOrd="0" destOrd="0" parTransId="{8F6EC29E-5A61-4F83-BC04-3B5462309225}" sibTransId="{DE0E334B-024B-4377-8658-DE8950ADBEFD}"/>
    <dgm:cxn modelId="{0F7E7809-4521-474F-A3AC-C82D5FABC964}" type="presOf" srcId="{B0C62FF1-DFA8-4F5F-85CA-4CD079EF19F8}" destId="{2D9C09DF-4B7E-47D5-B74D-178CE3DF754E}" srcOrd="0" destOrd="0" presId="urn:microsoft.com/office/officeart/2005/8/layout/vList5"/>
    <dgm:cxn modelId="{26F848D6-B1EF-47B0-B8EB-7AA25CA331DE}" type="presOf" srcId="{DB03370C-32AF-432F-8C71-5C9DD7AFC6B2}" destId="{D7CCDEE7-20E6-4356-B65C-B1FE471A7BB7}" srcOrd="0" destOrd="0" presId="urn:microsoft.com/office/officeart/2005/8/layout/vList5"/>
    <dgm:cxn modelId="{41E65813-A0D3-4D63-88C0-F93F82390387}" type="presOf" srcId="{54784E83-ABF9-45EF-BFDB-AA94683B4147}" destId="{ACBB2BC4-D3C7-4A59-8FB1-24B13C9364DA}" srcOrd="0" destOrd="0" presId="urn:microsoft.com/office/officeart/2005/8/layout/vList5"/>
    <dgm:cxn modelId="{18339A49-4F7E-44A7-A6E0-6068CF4045BC}" srcId="{54784E83-ABF9-45EF-BFDB-AA94683B4147}" destId="{B641E07F-BE39-4063-B834-0566477D4FA8}" srcOrd="0" destOrd="0" parTransId="{20922835-16E7-40DE-8F87-18F4971F59D8}" sibTransId="{7D40B724-D4DD-430B-86B6-2256450EFA78}"/>
    <dgm:cxn modelId="{C576DA1D-775D-4F44-8AD5-99427AA71AAC}" srcId="{C9CDB13E-D25E-4FCF-B980-6161BEF6DCF0}" destId="{DB03370C-32AF-432F-8C71-5C9DD7AFC6B2}" srcOrd="0" destOrd="0" parTransId="{7F1F1031-6F7E-41AF-A8C3-C13AB00140FA}" sibTransId="{600C81AF-79E4-4F90-AA24-F3CAE45B4404}"/>
    <dgm:cxn modelId="{29956030-5317-44B0-A243-0A74757E035B}" type="presParOf" srcId="{2D9C09DF-4B7E-47D5-B74D-178CE3DF754E}" destId="{048BA8D4-2B94-46A9-9940-9922D0DE59A6}" srcOrd="0" destOrd="0" presId="urn:microsoft.com/office/officeart/2005/8/layout/vList5"/>
    <dgm:cxn modelId="{0C2C8AE4-314F-4ADE-994C-5DBFB97A9C51}" type="presParOf" srcId="{048BA8D4-2B94-46A9-9940-9922D0DE59A6}" destId="{ACBB2BC4-D3C7-4A59-8FB1-24B13C9364DA}" srcOrd="0" destOrd="0" presId="urn:microsoft.com/office/officeart/2005/8/layout/vList5"/>
    <dgm:cxn modelId="{5A84E9D9-FE6A-4FC1-B50D-EDE081CBE35F}" type="presParOf" srcId="{048BA8D4-2B94-46A9-9940-9922D0DE59A6}" destId="{4AF03AF3-6EAA-4331-8EFC-6FE80ABE5AAD}" srcOrd="1" destOrd="0" presId="urn:microsoft.com/office/officeart/2005/8/layout/vList5"/>
    <dgm:cxn modelId="{4CD722D9-C01B-4385-854B-1D736F9C11B0}" type="presParOf" srcId="{2D9C09DF-4B7E-47D5-B74D-178CE3DF754E}" destId="{C612EF84-38D7-4C8E-A049-53709ED8B09A}" srcOrd="1" destOrd="0" presId="urn:microsoft.com/office/officeart/2005/8/layout/vList5"/>
    <dgm:cxn modelId="{194B454E-644D-4756-9420-24359EAC3A26}" type="presParOf" srcId="{2D9C09DF-4B7E-47D5-B74D-178CE3DF754E}" destId="{926C262E-7FB8-49C6-94C5-91AB3C9E277F}" srcOrd="2" destOrd="0" presId="urn:microsoft.com/office/officeart/2005/8/layout/vList5"/>
    <dgm:cxn modelId="{309412BA-8BE3-48B8-9921-315777240331}" type="presParOf" srcId="{926C262E-7FB8-49C6-94C5-91AB3C9E277F}" destId="{E433E94A-1953-4D4A-8983-D34BBBC142CF}" srcOrd="0" destOrd="0" presId="urn:microsoft.com/office/officeart/2005/8/layout/vList5"/>
    <dgm:cxn modelId="{27A2C306-1193-42D7-A169-275FC1C508D8}" type="presParOf" srcId="{926C262E-7FB8-49C6-94C5-91AB3C9E277F}" destId="{D7CCDEE7-20E6-4356-B65C-B1FE471A7BB7}" srcOrd="1" destOrd="0" presId="urn:microsoft.com/office/officeart/2005/8/layout/vList5"/>
    <dgm:cxn modelId="{5C855618-5CE0-44AD-A879-6AB276C2D81B}" type="presParOf" srcId="{2D9C09DF-4B7E-47D5-B74D-178CE3DF754E}" destId="{7F803492-D618-43AE-B69A-678BE01236E5}" srcOrd="3" destOrd="0" presId="urn:microsoft.com/office/officeart/2005/8/layout/vList5"/>
    <dgm:cxn modelId="{4AAB8409-D66C-4AFF-98DC-AA16D36A4DA9}" type="presParOf" srcId="{2D9C09DF-4B7E-47D5-B74D-178CE3DF754E}" destId="{E9F517FE-6B1C-4008-BB9F-EEAF4CE8112A}" srcOrd="4" destOrd="0" presId="urn:microsoft.com/office/officeart/2005/8/layout/vList5"/>
    <dgm:cxn modelId="{D58CAAE7-918B-4E2A-B464-574DDF72D629}" type="presParOf" srcId="{E9F517FE-6B1C-4008-BB9F-EEAF4CE8112A}" destId="{3F55CE2C-6B1A-4A3B-B1F9-4CA2606C5567}" srcOrd="0" destOrd="0" presId="urn:microsoft.com/office/officeart/2005/8/layout/vList5"/>
    <dgm:cxn modelId="{BBF115F2-7F59-488B-BD42-4E09F3154BF1}" type="presParOf" srcId="{E9F517FE-6B1C-4008-BB9F-EEAF4CE8112A}" destId="{062A47CA-C5DE-4CAA-BDF2-CBDC547163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4616E3-3AE5-451A-9A49-64B7169AE48F}" type="doc">
      <dgm:prSet loTypeId="urn:microsoft.com/office/officeart/2005/8/layout/vList4" loCatId="pictur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000AA06-644D-4B00-926F-CC59DAF3DF5B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D87210-63D9-48BF-8EA0-7124B767157F}" type="parTrans" cxnId="{5CABCD2C-C4DF-4EDC-9F19-503BEB317B0B}">
      <dgm:prSet/>
      <dgm:spPr/>
      <dgm:t>
        <a:bodyPr/>
        <a:lstStyle/>
        <a:p>
          <a:endParaRPr lang="en-US"/>
        </a:p>
      </dgm:t>
    </dgm:pt>
    <dgm:pt modelId="{3890914D-5BB9-4B2F-A312-244ACEF532BC}" type="sibTrans" cxnId="{5CABCD2C-C4DF-4EDC-9F19-503BEB317B0B}">
      <dgm:prSet/>
      <dgm:spPr/>
      <dgm:t>
        <a:bodyPr/>
        <a:lstStyle/>
        <a:p>
          <a:endParaRPr lang="en-US"/>
        </a:p>
      </dgm:t>
    </dgm:pt>
    <dgm:pt modelId="{197BE036-DD01-4F01-87F8-A91CB0983EEB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dirty="0"/>
        </a:p>
      </dgm:t>
    </dgm:pt>
    <dgm:pt modelId="{4546FBF0-65AC-4B7F-8969-D30061EEE6F5}" type="parTrans" cxnId="{A088FA1C-C63B-4041-A4E3-6C76E098605A}">
      <dgm:prSet/>
      <dgm:spPr/>
      <dgm:t>
        <a:bodyPr/>
        <a:lstStyle/>
        <a:p>
          <a:endParaRPr lang="en-US"/>
        </a:p>
      </dgm:t>
    </dgm:pt>
    <dgm:pt modelId="{5125747F-D0C2-4113-B7F8-9179B43B2C98}" type="sibTrans" cxnId="{A088FA1C-C63B-4041-A4E3-6C76E098605A}">
      <dgm:prSet/>
      <dgm:spPr/>
      <dgm:t>
        <a:bodyPr/>
        <a:lstStyle/>
        <a:p>
          <a:endParaRPr lang="en-US"/>
        </a:p>
      </dgm:t>
    </dgm:pt>
    <dgm:pt modelId="{1F12FD18-984C-47F4-BBA8-6732280FA3E4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dirty="0"/>
        </a:p>
      </dgm:t>
    </dgm:pt>
    <dgm:pt modelId="{0AC9DB86-C724-40AF-A849-6AA06BFBF123}" type="parTrans" cxnId="{42E1FEBF-A9F1-4D89-845C-79E4ADBD74D1}">
      <dgm:prSet/>
      <dgm:spPr/>
      <dgm:t>
        <a:bodyPr/>
        <a:lstStyle/>
        <a:p>
          <a:endParaRPr lang="en-US"/>
        </a:p>
      </dgm:t>
    </dgm:pt>
    <dgm:pt modelId="{8978B218-BB73-4B0F-B04C-EF0EDB4FDF4F}" type="sibTrans" cxnId="{42E1FEBF-A9F1-4D89-845C-79E4ADBD74D1}">
      <dgm:prSet/>
      <dgm:spPr/>
      <dgm:t>
        <a:bodyPr/>
        <a:lstStyle/>
        <a:p>
          <a:endParaRPr lang="en-US"/>
        </a:p>
      </dgm:t>
    </dgm:pt>
    <dgm:pt modelId="{2E880FFB-F458-42A8-B383-A736F97F66D0}">
      <dgm:prSet phldrT="[Text]" custT="1"/>
      <dgm:spPr/>
      <dgm:t>
        <a:bodyPr anchor="ctr"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dirty="0"/>
        </a:p>
      </dgm:t>
    </dgm:pt>
    <dgm:pt modelId="{72D38C2B-0598-4D68-8B1B-14A2C815C533}" type="parTrans" cxnId="{ECD287D2-1566-4577-877F-6ACE130C29EB}">
      <dgm:prSet/>
      <dgm:spPr/>
      <dgm:t>
        <a:bodyPr/>
        <a:lstStyle/>
        <a:p>
          <a:endParaRPr lang="en-US"/>
        </a:p>
      </dgm:t>
    </dgm:pt>
    <dgm:pt modelId="{B90D2492-779C-4E0F-93A9-A3D5814E837A}" type="sibTrans" cxnId="{ECD287D2-1566-4577-877F-6ACE130C29EB}">
      <dgm:prSet/>
      <dgm:spPr/>
      <dgm:t>
        <a:bodyPr/>
        <a:lstStyle/>
        <a:p>
          <a:endParaRPr lang="en-US"/>
        </a:p>
      </dgm:t>
    </dgm:pt>
    <dgm:pt modelId="{6F1BE4A3-78D6-44CD-AEAA-DA0E64374693}">
      <dgm:prSet phldrT="[Text]" custT="1"/>
      <dgm:spPr/>
      <dgm:t>
        <a:bodyPr/>
        <a:lstStyle/>
        <a:p>
          <a:r>
            <a:rPr lang="en-US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138B33-F476-4689-860F-A10353D14678}" type="parTrans" cxnId="{32C8250B-4964-4D90-8057-115E89793783}">
      <dgm:prSet/>
      <dgm:spPr/>
      <dgm:t>
        <a:bodyPr/>
        <a:lstStyle/>
        <a:p>
          <a:endParaRPr lang="en-US"/>
        </a:p>
      </dgm:t>
    </dgm:pt>
    <dgm:pt modelId="{777E896A-A7A1-4642-A6B5-6A376C1A460F}" type="sibTrans" cxnId="{32C8250B-4964-4D90-8057-115E89793783}">
      <dgm:prSet/>
      <dgm:spPr/>
      <dgm:t>
        <a:bodyPr/>
        <a:lstStyle/>
        <a:p>
          <a:endParaRPr lang="en-US"/>
        </a:p>
      </dgm:t>
    </dgm:pt>
    <dgm:pt modelId="{EB4C619F-BE84-442E-A42C-B9C78AE5428F}" type="pres">
      <dgm:prSet presAssocID="{D34616E3-3AE5-451A-9A49-64B7169AE4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EDB96-DF7C-427B-BF17-ECF4E5397F3C}" type="pres">
      <dgm:prSet presAssocID="{5000AA06-644D-4B00-926F-CC59DAF3DF5B}" presName="comp" presStyleCnt="0"/>
      <dgm:spPr/>
      <dgm:t>
        <a:bodyPr/>
        <a:lstStyle/>
        <a:p>
          <a:endParaRPr lang="en-US"/>
        </a:p>
      </dgm:t>
    </dgm:pt>
    <dgm:pt modelId="{44BD0F19-A6AE-4A83-BD50-F275D8057332}" type="pres">
      <dgm:prSet presAssocID="{5000AA06-644D-4B00-926F-CC59DAF3DF5B}" presName="box" presStyleLbl="node1" presStyleIdx="0" presStyleCnt="5"/>
      <dgm:spPr/>
      <dgm:t>
        <a:bodyPr/>
        <a:lstStyle/>
        <a:p>
          <a:endParaRPr lang="en-US"/>
        </a:p>
      </dgm:t>
    </dgm:pt>
    <dgm:pt modelId="{A12B306A-C440-4051-9A49-0B388633BA33}" type="pres">
      <dgm:prSet presAssocID="{5000AA06-644D-4B00-926F-CC59DAF3DF5B}" presName="img" presStyleLbl="fgImgPlace1" presStyleIdx="0" presStyleCnt="5" custScaleX="50214"/>
      <dgm:spPr/>
      <dgm:t>
        <a:bodyPr/>
        <a:lstStyle/>
        <a:p>
          <a:endParaRPr lang="en-US"/>
        </a:p>
      </dgm:t>
    </dgm:pt>
    <dgm:pt modelId="{E94575E7-F5CD-406E-B765-1DDAB62680B3}" type="pres">
      <dgm:prSet presAssocID="{5000AA06-644D-4B00-926F-CC59DAF3DF5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FB2E-8DE2-4905-AE02-92B4795CCCCD}" type="pres">
      <dgm:prSet presAssocID="{3890914D-5BB9-4B2F-A312-244ACEF532BC}" presName="spacer" presStyleCnt="0"/>
      <dgm:spPr/>
      <dgm:t>
        <a:bodyPr/>
        <a:lstStyle/>
        <a:p>
          <a:endParaRPr lang="en-US"/>
        </a:p>
      </dgm:t>
    </dgm:pt>
    <dgm:pt modelId="{4CAB7746-B3A3-40AE-B03B-4C116EFA0E4D}" type="pres">
      <dgm:prSet presAssocID="{6F1BE4A3-78D6-44CD-AEAA-DA0E64374693}" presName="comp" presStyleCnt="0"/>
      <dgm:spPr/>
      <dgm:t>
        <a:bodyPr/>
        <a:lstStyle/>
        <a:p>
          <a:endParaRPr lang="en-US"/>
        </a:p>
      </dgm:t>
    </dgm:pt>
    <dgm:pt modelId="{313C0F92-67CA-4926-A122-6BE3B302CB69}" type="pres">
      <dgm:prSet presAssocID="{6F1BE4A3-78D6-44CD-AEAA-DA0E64374693}" presName="box" presStyleLbl="node1" presStyleIdx="1" presStyleCnt="5"/>
      <dgm:spPr/>
      <dgm:t>
        <a:bodyPr/>
        <a:lstStyle/>
        <a:p>
          <a:endParaRPr lang="en-US"/>
        </a:p>
      </dgm:t>
    </dgm:pt>
    <dgm:pt modelId="{441BED9B-1A53-4381-97CF-44D9D5DAD022}" type="pres">
      <dgm:prSet presAssocID="{6F1BE4A3-78D6-44CD-AEAA-DA0E64374693}" presName="img" presStyleLbl="fgImgPlace1" presStyleIdx="1" presStyleCnt="5" custScaleX="50214"/>
      <dgm:spPr/>
      <dgm:t>
        <a:bodyPr/>
        <a:lstStyle/>
        <a:p>
          <a:endParaRPr lang="en-US"/>
        </a:p>
      </dgm:t>
    </dgm:pt>
    <dgm:pt modelId="{72C70CBB-9974-4382-97D1-8044815A15A9}" type="pres">
      <dgm:prSet presAssocID="{6F1BE4A3-78D6-44CD-AEAA-DA0E6437469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F018F-69DA-464B-843F-407F163AEC44}" type="pres">
      <dgm:prSet presAssocID="{777E896A-A7A1-4642-A6B5-6A376C1A460F}" presName="spacer" presStyleCnt="0"/>
      <dgm:spPr/>
      <dgm:t>
        <a:bodyPr/>
        <a:lstStyle/>
        <a:p>
          <a:endParaRPr lang="en-US"/>
        </a:p>
      </dgm:t>
    </dgm:pt>
    <dgm:pt modelId="{832835EF-9F93-4FA1-AE67-50E50ABA03C0}" type="pres">
      <dgm:prSet presAssocID="{197BE036-DD01-4F01-87F8-A91CB0983EEB}" presName="comp" presStyleCnt="0"/>
      <dgm:spPr/>
      <dgm:t>
        <a:bodyPr/>
        <a:lstStyle/>
        <a:p>
          <a:endParaRPr lang="en-US"/>
        </a:p>
      </dgm:t>
    </dgm:pt>
    <dgm:pt modelId="{32A83A99-F8D6-44DF-9B19-0A4783A12BFE}" type="pres">
      <dgm:prSet presAssocID="{197BE036-DD01-4F01-87F8-A91CB0983EEB}" presName="box" presStyleLbl="node1" presStyleIdx="2" presStyleCnt="5"/>
      <dgm:spPr/>
      <dgm:t>
        <a:bodyPr/>
        <a:lstStyle/>
        <a:p>
          <a:endParaRPr lang="en-US"/>
        </a:p>
      </dgm:t>
    </dgm:pt>
    <dgm:pt modelId="{88BE9E24-B8B9-42BF-B2FF-5AF8ED5F2CA5}" type="pres">
      <dgm:prSet presAssocID="{197BE036-DD01-4F01-87F8-A91CB0983EEB}" presName="img" presStyleLbl="fgImgPlace1" presStyleIdx="2" presStyleCnt="5" custScaleX="50214"/>
      <dgm:spPr/>
      <dgm:t>
        <a:bodyPr/>
        <a:lstStyle/>
        <a:p>
          <a:endParaRPr lang="en-US"/>
        </a:p>
      </dgm:t>
    </dgm:pt>
    <dgm:pt modelId="{0AFCBB7B-E9A0-4B88-8098-FADB47C99543}" type="pres">
      <dgm:prSet presAssocID="{197BE036-DD01-4F01-87F8-A91CB0983EE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EB9EF-AF9B-4DCC-81D1-500409982CAE}" type="pres">
      <dgm:prSet presAssocID="{5125747F-D0C2-4113-B7F8-9179B43B2C98}" presName="spacer" presStyleCnt="0"/>
      <dgm:spPr/>
      <dgm:t>
        <a:bodyPr/>
        <a:lstStyle/>
        <a:p>
          <a:endParaRPr lang="en-US"/>
        </a:p>
      </dgm:t>
    </dgm:pt>
    <dgm:pt modelId="{83298274-51CC-4A90-B934-29C537B636E9}" type="pres">
      <dgm:prSet presAssocID="{1F12FD18-984C-47F4-BBA8-6732280FA3E4}" presName="comp" presStyleCnt="0"/>
      <dgm:spPr/>
      <dgm:t>
        <a:bodyPr/>
        <a:lstStyle/>
        <a:p>
          <a:endParaRPr lang="en-US"/>
        </a:p>
      </dgm:t>
    </dgm:pt>
    <dgm:pt modelId="{AD67CC87-8C03-418F-853D-BFD3FC7DB859}" type="pres">
      <dgm:prSet presAssocID="{1F12FD18-984C-47F4-BBA8-6732280FA3E4}" presName="box" presStyleLbl="node1" presStyleIdx="3" presStyleCnt="5" custLinFactNeighborY="1762"/>
      <dgm:spPr/>
      <dgm:t>
        <a:bodyPr/>
        <a:lstStyle/>
        <a:p>
          <a:endParaRPr lang="en-US"/>
        </a:p>
      </dgm:t>
    </dgm:pt>
    <dgm:pt modelId="{150BA4C0-DFE5-45A0-8496-1E149DB2B28A}" type="pres">
      <dgm:prSet presAssocID="{1F12FD18-984C-47F4-BBA8-6732280FA3E4}" presName="img" presStyleLbl="fgImgPlace1" presStyleIdx="3" presStyleCnt="5" custScaleX="50155"/>
      <dgm:spPr/>
      <dgm:t>
        <a:bodyPr/>
        <a:lstStyle/>
        <a:p>
          <a:endParaRPr lang="en-US"/>
        </a:p>
      </dgm:t>
    </dgm:pt>
    <dgm:pt modelId="{A3660E82-63F1-439F-AD67-0D976862E88A}" type="pres">
      <dgm:prSet presAssocID="{1F12FD18-984C-47F4-BBA8-6732280FA3E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9ED93-8CEA-419F-92CE-4F37F103E628}" type="pres">
      <dgm:prSet presAssocID="{8978B218-BB73-4B0F-B04C-EF0EDB4FDF4F}" presName="spacer" presStyleCnt="0"/>
      <dgm:spPr/>
      <dgm:t>
        <a:bodyPr/>
        <a:lstStyle/>
        <a:p>
          <a:endParaRPr lang="en-US"/>
        </a:p>
      </dgm:t>
    </dgm:pt>
    <dgm:pt modelId="{1F1C4009-2AAB-433C-8FF6-614982037293}" type="pres">
      <dgm:prSet presAssocID="{2E880FFB-F458-42A8-B383-A736F97F66D0}" presName="comp" presStyleCnt="0"/>
      <dgm:spPr/>
      <dgm:t>
        <a:bodyPr/>
        <a:lstStyle/>
        <a:p>
          <a:endParaRPr lang="en-US"/>
        </a:p>
      </dgm:t>
    </dgm:pt>
    <dgm:pt modelId="{9E5548DD-4C0B-43CE-AE46-5B6B4B3EC3CB}" type="pres">
      <dgm:prSet presAssocID="{2E880FFB-F458-42A8-B383-A736F97F66D0}" presName="box" presStyleLbl="node1" presStyleIdx="4" presStyleCnt="5"/>
      <dgm:spPr/>
      <dgm:t>
        <a:bodyPr/>
        <a:lstStyle/>
        <a:p>
          <a:endParaRPr lang="en-US"/>
        </a:p>
      </dgm:t>
    </dgm:pt>
    <dgm:pt modelId="{B62B5411-FC3D-45A6-8376-4218EC94952B}" type="pres">
      <dgm:prSet presAssocID="{2E880FFB-F458-42A8-B383-A736F97F66D0}" presName="img" presStyleLbl="fgImgPlace1" presStyleIdx="4" presStyleCnt="5" custScaleX="50155"/>
      <dgm:spPr/>
      <dgm:t>
        <a:bodyPr/>
        <a:lstStyle/>
        <a:p>
          <a:endParaRPr lang="en-US"/>
        </a:p>
      </dgm:t>
    </dgm:pt>
    <dgm:pt modelId="{65AEA5E9-C5C7-42F3-9376-D37BF744F100}" type="pres">
      <dgm:prSet presAssocID="{2E880FFB-F458-42A8-B383-A736F97F66D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C4F82B-FE6C-429C-BB2E-A2465D8437CD}" type="presOf" srcId="{2E880FFB-F458-42A8-B383-A736F97F66D0}" destId="{9E5548DD-4C0B-43CE-AE46-5B6B4B3EC3CB}" srcOrd="0" destOrd="0" presId="urn:microsoft.com/office/officeart/2005/8/layout/vList4"/>
    <dgm:cxn modelId="{32C8250B-4964-4D90-8057-115E89793783}" srcId="{D34616E3-3AE5-451A-9A49-64B7169AE48F}" destId="{6F1BE4A3-78D6-44CD-AEAA-DA0E64374693}" srcOrd="1" destOrd="0" parTransId="{16138B33-F476-4689-860F-A10353D14678}" sibTransId="{777E896A-A7A1-4642-A6B5-6A376C1A460F}"/>
    <dgm:cxn modelId="{BB022480-348E-4DBF-A0CF-6A8CAD2C7711}" type="presOf" srcId="{197BE036-DD01-4F01-87F8-A91CB0983EEB}" destId="{0AFCBB7B-E9A0-4B88-8098-FADB47C99543}" srcOrd="1" destOrd="0" presId="urn:microsoft.com/office/officeart/2005/8/layout/vList4"/>
    <dgm:cxn modelId="{042B4232-9D00-44ED-9539-70A60C9D3E4F}" type="presOf" srcId="{6F1BE4A3-78D6-44CD-AEAA-DA0E64374693}" destId="{72C70CBB-9974-4382-97D1-8044815A15A9}" srcOrd="1" destOrd="0" presId="urn:microsoft.com/office/officeart/2005/8/layout/vList4"/>
    <dgm:cxn modelId="{DF7DF30F-302F-4FBD-8E41-3254B65F0C57}" type="presOf" srcId="{2E880FFB-F458-42A8-B383-A736F97F66D0}" destId="{65AEA5E9-C5C7-42F3-9376-D37BF744F100}" srcOrd="1" destOrd="0" presId="urn:microsoft.com/office/officeart/2005/8/layout/vList4"/>
    <dgm:cxn modelId="{5D9FD550-62E6-471A-A334-00D99AA2717E}" type="presOf" srcId="{5000AA06-644D-4B00-926F-CC59DAF3DF5B}" destId="{E94575E7-F5CD-406E-B765-1DDAB62680B3}" srcOrd="1" destOrd="0" presId="urn:microsoft.com/office/officeart/2005/8/layout/vList4"/>
    <dgm:cxn modelId="{2EB6C525-C7F0-41BD-BBAB-9F61DAAEF87A}" type="presOf" srcId="{1F12FD18-984C-47F4-BBA8-6732280FA3E4}" destId="{AD67CC87-8C03-418F-853D-BFD3FC7DB859}" srcOrd="0" destOrd="0" presId="urn:microsoft.com/office/officeart/2005/8/layout/vList4"/>
    <dgm:cxn modelId="{DAD63882-1667-48F8-A111-7909A51902E0}" type="presOf" srcId="{1F12FD18-984C-47F4-BBA8-6732280FA3E4}" destId="{A3660E82-63F1-439F-AD67-0D976862E88A}" srcOrd="1" destOrd="0" presId="urn:microsoft.com/office/officeart/2005/8/layout/vList4"/>
    <dgm:cxn modelId="{86F664A8-DD48-4E70-BF73-48E43CBE845D}" type="presOf" srcId="{197BE036-DD01-4F01-87F8-A91CB0983EEB}" destId="{32A83A99-F8D6-44DF-9B19-0A4783A12BFE}" srcOrd="0" destOrd="0" presId="urn:microsoft.com/office/officeart/2005/8/layout/vList4"/>
    <dgm:cxn modelId="{A088FA1C-C63B-4041-A4E3-6C76E098605A}" srcId="{D34616E3-3AE5-451A-9A49-64B7169AE48F}" destId="{197BE036-DD01-4F01-87F8-A91CB0983EEB}" srcOrd="2" destOrd="0" parTransId="{4546FBF0-65AC-4B7F-8969-D30061EEE6F5}" sibTransId="{5125747F-D0C2-4113-B7F8-9179B43B2C98}"/>
    <dgm:cxn modelId="{8C4CE23E-AFC7-49D4-9171-DCAF66ADDF49}" type="presOf" srcId="{6F1BE4A3-78D6-44CD-AEAA-DA0E64374693}" destId="{313C0F92-67CA-4926-A122-6BE3B302CB69}" srcOrd="0" destOrd="0" presId="urn:microsoft.com/office/officeart/2005/8/layout/vList4"/>
    <dgm:cxn modelId="{DCE8D112-19E1-49FE-B17C-66B93CFA8419}" type="presOf" srcId="{5000AA06-644D-4B00-926F-CC59DAF3DF5B}" destId="{44BD0F19-A6AE-4A83-BD50-F275D8057332}" srcOrd="0" destOrd="0" presId="urn:microsoft.com/office/officeart/2005/8/layout/vList4"/>
    <dgm:cxn modelId="{6CDD79A1-8E74-49C6-8BB9-5AF764CEFD6D}" type="presOf" srcId="{D34616E3-3AE5-451A-9A49-64B7169AE48F}" destId="{EB4C619F-BE84-442E-A42C-B9C78AE5428F}" srcOrd="0" destOrd="0" presId="urn:microsoft.com/office/officeart/2005/8/layout/vList4"/>
    <dgm:cxn modelId="{ECD287D2-1566-4577-877F-6ACE130C29EB}" srcId="{D34616E3-3AE5-451A-9A49-64B7169AE48F}" destId="{2E880FFB-F458-42A8-B383-A736F97F66D0}" srcOrd="4" destOrd="0" parTransId="{72D38C2B-0598-4D68-8B1B-14A2C815C533}" sibTransId="{B90D2492-779C-4E0F-93A9-A3D5814E837A}"/>
    <dgm:cxn modelId="{5CABCD2C-C4DF-4EDC-9F19-503BEB317B0B}" srcId="{D34616E3-3AE5-451A-9A49-64B7169AE48F}" destId="{5000AA06-644D-4B00-926F-CC59DAF3DF5B}" srcOrd="0" destOrd="0" parTransId="{2BD87210-63D9-48BF-8EA0-7124B767157F}" sibTransId="{3890914D-5BB9-4B2F-A312-244ACEF532BC}"/>
    <dgm:cxn modelId="{42E1FEBF-A9F1-4D89-845C-79E4ADBD74D1}" srcId="{D34616E3-3AE5-451A-9A49-64B7169AE48F}" destId="{1F12FD18-984C-47F4-BBA8-6732280FA3E4}" srcOrd="3" destOrd="0" parTransId="{0AC9DB86-C724-40AF-A849-6AA06BFBF123}" sibTransId="{8978B218-BB73-4B0F-B04C-EF0EDB4FDF4F}"/>
    <dgm:cxn modelId="{EF11F8FA-3281-4487-B08A-07DE5AF08DB7}" type="presParOf" srcId="{EB4C619F-BE84-442E-A42C-B9C78AE5428F}" destId="{4A4EDB96-DF7C-427B-BF17-ECF4E5397F3C}" srcOrd="0" destOrd="0" presId="urn:microsoft.com/office/officeart/2005/8/layout/vList4"/>
    <dgm:cxn modelId="{DFEC6717-7674-473E-BE92-217D07FA8DC4}" type="presParOf" srcId="{4A4EDB96-DF7C-427B-BF17-ECF4E5397F3C}" destId="{44BD0F19-A6AE-4A83-BD50-F275D8057332}" srcOrd="0" destOrd="0" presId="urn:microsoft.com/office/officeart/2005/8/layout/vList4"/>
    <dgm:cxn modelId="{16691167-DBDA-4228-8324-1FC906A21D07}" type="presParOf" srcId="{4A4EDB96-DF7C-427B-BF17-ECF4E5397F3C}" destId="{A12B306A-C440-4051-9A49-0B388633BA33}" srcOrd="1" destOrd="0" presId="urn:microsoft.com/office/officeart/2005/8/layout/vList4"/>
    <dgm:cxn modelId="{39562E55-24EA-40D4-AFC4-3D86D6010555}" type="presParOf" srcId="{4A4EDB96-DF7C-427B-BF17-ECF4E5397F3C}" destId="{E94575E7-F5CD-406E-B765-1DDAB62680B3}" srcOrd="2" destOrd="0" presId="urn:microsoft.com/office/officeart/2005/8/layout/vList4"/>
    <dgm:cxn modelId="{5B6C0FFB-AB6C-4352-86DB-5617C5244CE0}" type="presParOf" srcId="{EB4C619F-BE84-442E-A42C-B9C78AE5428F}" destId="{4728FB2E-8DE2-4905-AE02-92B4795CCCCD}" srcOrd="1" destOrd="0" presId="urn:microsoft.com/office/officeart/2005/8/layout/vList4"/>
    <dgm:cxn modelId="{33BD33ED-8D9E-4922-BC9F-89BC7A611B37}" type="presParOf" srcId="{EB4C619F-BE84-442E-A42C-B9C78AE5428F}" destId="{4CAB7746-B3A3-40AE-B03B-4C116EFA0E4D}" srcOrd="2" destOrd="0" presId="urn:microsoft.com/office/officeart/2005/8/layout/vList4"/>
    <dgm:cxn modelId="{5523AED5-7EA6-4BC8-B6C7-4A9EDC6BACC1}" type="presParOf" srcId="{4CAB7746-B3A3-40AE-B03B-4C116EFA0E4D}" destId="{313C0F92-67CA-4926-A122-6BE3B302CB69}" srcOrd="0" destOrd="0" presId="urn:microsoft.com/office/officeart/2005/8/layout/vList4"/>
    <dgm:cxn modelId="{349FCB24-2907-44AC-A336-9AAC035D4BE6}" type="presParOf" srcId="{4CAB7746-B3A3-40AE-B03B-4C116EFA0E4D}" destId="{441BED9B-1A53-4381-97CF-44D9D5DAD022}" srcOrd="1" destOrd="0" presId="urn:microsoft.com/office/officeart/2005/8/layout/vList4"/>
    <dgm:cxn modelId="{90A05886-3B86-4CFC-8E92-6B0859754DA9}" type="presParOf" srcId="{4CAB7746-B3A3-40AE-B03B-4C116EFA0E4D}" destId="{72C70CBB-9974-4382-97D1-8044815A15A9}" srcOrd="2" destOrd="0" presId="urn:microsoft.com/office/officeart/2005/8/layout/vList4"/>
    <dgm:cxn modelId="{2786D617-5A8B-4F61-8D7B-5E313BC78936}" type="presParOf" srcId="{EB4C619F-BE84-442E-A42C-B9C78AE5428F}" destId="{8A0F018F-69DA-464B-843F-407F163AEC44}" srcOrd="3" destOrd="0" presId="urn:microsoft.com/office/officeart/2005/8/layout/vList4"/>
    <dgm:cxn modelId="{CD8FAD7D-DC3E-4FF2-82D0-1C52A37ACDF6}" type="presParOf" srcId="{EB4C619F-BE84-442E-A42C-B9C78AE5428F}" destId="{832835EF-9F93-4FA1-AE67-50E50ABA03C0}" srcOrd="4" destOrd="0" presId="urn:microsoft.com/office/officeart/2005/8/layout/vList4"/>
    <dgm:cxn modelId="{36F25882-D4E0-48D7-B9D7-2DB384B8A649}" type="presParOf" srcId="{832835EF-9F93-4FA1-AE67-50E50ABA03C0}" destId="{32A83A99-F8D6-44DF-9B19-0A4783A12BFE}" srcOrd="0" destOrd="0" presId="urn:microsoft.com/office/officeart/2005/8/layout/vList4"/>
    <dgm:cxn modelId="{7CF72540-4573-4728-99E5-10FCD08D31B0}" type="presParOf" srcId="{832835EF-9F93-4FA1-AE67-50E50ABA03C0}" destId="{88BE9E24-B8B9-42BF-B2FF-5AF8ED5F2CA5}" srcOrd="1" destOrd="0" presId="urn:microsoft.com/office/officeart/2005/8/layout/vList4"/>
    <dgm:cxn modelId="{85ADF93F-67C6-4492-91A6-F562285A8B39}" type="presParOf" srcId="{832835EF-9F93-4FA1-AE67-50E50ABA03C0}" destId="{0AFCBB7B-E9A0-4B88-8098-FADB47C99543}" srcOrd="2" destOrd="0" presId="urn:microsoft.com/office/officeart/2005/8/layout/vList4"/>
    <dgm:cxn modelId="{7CA7FF47-182F-4443-99D6-60270C2C472E}" type="presParOf" srcId="{EB4C619F-BE84-442E-A42C-B9C78AE5428F}" destId="{269EB9EF-AF9B-4DCC-81D1-500409982CAE}" srcOrd="5" destOrd="0" presId="urn:microsoft.com/office/officeart/2005/8/layout/vList4"/>
    <dgm:cxn modelId="{FB05B3C5-87C0-472B-8CBB-77B6245C9A4D}" type="presParOf" srcId="{EB4C619F-BE84-442E-A42C-B9C78AE5428F}" destId="{83298274-51CC-4A90-B934-29C537B636E9}" srcOrd="6" destOrd="0" presId="urn:microsoft.com/office/officeart/2005/8/layout/vList4"/>
    <dgm:cxn modelId="{219BED2B-9C10-4D5D-95DA-01F173D1F53D}" type="presParOf" srcId="{83298274-51CC-4A90-B934-29C537B636E9}" destId="{AD67CC87-8C03-418F-853D-BFD3FC7DB859}" srcOrd="0" destOrd="0" presId="urn:microsoft.com/office/officeart/2005/8/layout/vList4"/>
    <dgm:cxn modelId="{BE1C062E-61CD-4C50-A4E4-4BBB313ED823}" type="presParOf" srcId="{83298274-51CC-4A90-B934-29C537B636E9}" destId="{150BA4C0-DFE5-45A0-8496-1E149DB2B28A}" srcOrd="1" destOrd="0" presId="urn:microsoft.com/office/officeart/2005/8/layout/vList4"/>
    <dgm:cxn modelId="{7CB0D0BF-9267-4472-A82D-2759A3CDAFC9}" type="presParOf" srcId="{83298274-51CC-4A90-B934-29C537B636E9}" destId="{A3660E82-63F1-439F-AD67-0D976862E88A}" srcOrd="2" destOrd="0" presId="urn:microsoft.com/office/officeart/2005/8/layout/vList4"/>
    <dgm:cxn modelId="{674F6C9D-EE1D-417C-A2FE-404AC9260D2F}" type="presParOf" srcId="{EB4C619F-BE84-442E-A42C-B9C78AE5428F}" destId="{1839ED93-8CEA-419F-92CE-4F37F103E628}" srcOrd="7" destOrd="0" presId="urn:microsoft.com/office/officeart/2005/8/layout/vList4"/>
    <dgm:cxn modelId="{769D8E38-E4AF-4C7A-94F8-5847F395674F}" type="presParOf" srcId="{EB4C619F-BE84-442E-A42C-B9C78AE5428F}" destId="{1F1C4009-2AAB-433C-8FF6-614982037293}" srcOrd="8" destOrd="0" presId="urn:microsoft.com/office/officeart/2005/8/layout/vList4"/>
    <dgm:cxn modelId="{DC402068-ECE6-4EA0-9926-0B9C2E246AC0}" type="presParOf" srcId="{1F1C4009-2AAB-433C-8FF6-614982037293}" destId="{9E5548DD-4C0B-43CE-AE46-5B6B4B3EC3CB}" srcOrd="0" destOrd="0" presId="urn:microsoft.com/office/officeart/2005/8/layout/vList4"/>
    <dgm:cxn modelId="{936EB5FD-4F45-416C-B83F-116EABF4F149}" type="presParOf" srcId="{1F1C4009-2AAB-433C-8FF6-614982037293}" destId="{B62B5411-FC3D-45A6-8376-4218EC94952B}" srcOrd="1" destOrd="0" presId="urn:microsoft.com/office/officeart/2005/8/layout/vList4"/>
    <dgm:cxn modelId="{C2D0B354-9999-4212-9F61-919A91C4BB0B}" type="presParOf" srcId="{1F1C4009-2AAB-433C-8FF6-614982037293}" destId="{65AEA5E9-C5C7-42F3-9376-D37BF744F1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E0838-3527-46B0-8AA9-C66C8511282C}">
      <dsp:nvSpPr>
        <dsp:cNvPr id="0" name=""/>
        <dsp:cNvSpPr/>
      </dsp:nvSpPr>
      <dsp:spPr>
        <a:xfrm>
          <a:off x="2286000" y="0"/>
          <a:ext cx="3429000" cy="1357312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sp:txBody>
      <dsp:txXfrm>
        <a:off x="2286000" y="169664"/>
        <a:ext cx="2920008" cy="1017984"/>
      </dsp:txXfrm>
    </dsp:sp>
    <dsp:sp modelId="{A39E66D3-2A07-47E9-A80C-1F35F0D20CD7}">
      <dsp:nvSpPr>
        <dsp:cNvPr id="0" name=""/>
        <dsp:cNvSpPr/>
      </dsp:nvSpPr>
      <dsp:spPr>
        <a:xfrm>
          <a:off x="0" y="0"/>
          <a:ext cx="2286000" cy="1357312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6259" y="66259"/>
        <a:ext cx="2153482" cy="1224794"/>
      </dsp:txXfrm>
    </dsp:sp>
    <dsp:sp modelId="{31030FD8-9FA4-471B-AECB-2B9799116CE8}">
      <dsp:nvSpPr>
        <dsp:cNvPr id="0" name=""/>
        <dsp:cNvSpPr/>
      </dsp:nvSpPr>
      <dsp:spPr>
        <a:xfrm>
          <a:off x="2286000" y="1493044"/>
          <a:ext cx="3429000" cy="1357312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sp:txBody>
      <dsp:txXfrm>
        <a:off x="2286000" y="1662708"/>
        <a:ext cx="2920008" cy="1017984"/>
      </dsp:txXfrm>
    </dsp:sp>
    <dsp:sp modelId="{D8430EF0-5FC7-4382-87C6-80ED9230809F}">
      <dsp:nvSpPr>
        <dsp:cNvPr id="0" name=""/>
        <dsp:cNvSpPr/>
      </dsp:nvSpPr>
      <dsp:spPr>
        <a:xfrm>
          <a:off x="0" y="1493044"/>
          <a:ext cx="2286000" cy="1357312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6259" y="1559303"/>
        <a:ext cx="2153482" cy="1224794"/>
      </dsp:txXfrm>
    </dsp:sp>
    <dsp:sp modelId="{D47F4B04-7B9B-4B69-83DD-0652DA2C9356}">
      <dsp:nvSpPr>
        <dsp:cNvPr id="0" name=""/>
        <dsp:cNvSpPr/>
      </dsp:nvSpPr>
      <dsp:spPr>
        <a:xfrm>
          <a:off x="2286000" y="2986088"/>
          <a:ext cx="3429000" cy="1357312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sp:txBody>
      <dsp:txXfrm>
        <a:off x="2286000" y="3155752"/>
        <a:ext cx="2920008" cy="1017984"/>
      </dsp:txXfrm>
    </dsp:sp>
    <dsp:sp modelId="{BFB7F5F2-86CE-4654-93DD-CDF877A65062}">
      <dsp:nvSpPr>
        <dsp:cNvPr id="0" name=""/>
        <dsp:cNvSpPr/>
      </dsp:nvSpPr>
      <dsp:spPr>
        <a:xfrm>
          <a:off x="0" y="2986088"/>
          <a:ext cx="2286000" cy="1357312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6259" y="3052347"/>
        <a:ext cx="2153482" cy="1224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03AF3-6EAA-4331-8EFC-6FE80ABE5AAD}">
      <dsp:nvSpPr>
        <dsp:cNvPr id="0" name=""/>
        <dsp:cNvSpPr/>
      </dsp:nvSpPr>
      <dsp:spPr>
        <a:xfrm rot="5400000">
          <a:off x="4392096" y="-1651441"/>
          <a:ext cx="1060847" cy="463296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606040" y="186401"/>
        <a:ext cx="4581174" cy="957275"/>
      </dsp:txXfrm>
    </dsp:sp>
    <dsp:sp modelId="{ACBB2BC4-D3C7-4A59-8FB1-24B13C9364DA}">
      <dsp:nvSpPr>
        <dsp:cNvPr id="0" name=""/>
        <dsp:cNvSpPr/>
      </dsp:nvSpPr>
      <dsp:spPr>
        <a:xfrm>
          <a:off x="0" y="2009"/>
          <a:ext cx="260604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733" y="66742"/>
        <a:ext cx="2476574" cy="1196592"/>
      </dsp:txXfrm>
    </dsp:sp>
    <dsp:sp modelId="{D7CCDEE7-20E6-4356-B65C-B1FE471A7BB7}">
      <dsp:nvSpPr>
        <dsp:cNvPr id="0" name=""/>
        <dsp:cNvSpPr/>
      </dsp:nvSpPr>
      <dsp:spPr>
        <a:xfrm rot="5400000">
          <a:off x="4392096" y="-259079"/>
          <a:ext cx="1060847" cy="463296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606040" y="1578763"/>
        <a:ext cx="4581174" cy="957275"/>
      </dsp:txXfrm>
    </dsp:sp>
    <dsp:sp modelId="{E433E94A-1953-4D4A-8983-D34BBBC142CF}">
      <dsp:nvSpPr>
        <dsp:cNvPr id="0" name=""/>
        <dsp:cNvSpPr/>
      </dsp:nvSpPr>
      <dsp:spPr>
        <a:xfrm>
          <a:off x="0" y="1394371"/>
          <a:ext cx="260604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2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733" y="1459104"/>
        <a:ext cx="2476574" cy="1196592"/>
      </dsp:txXfrm>
    </dsp:sp>
    <dsp:sp modelId="{062A47CA-C5DE-4CAA-BDF2-CBDC54716386}">
      <dsp:nvSpPr>
        <dsp:cNvPr id="0" name=""/>
        <dsp:cNvSpPr/>
      </dsp:nvSpPr>
      <dsp:spPr>
        <a:xfrm rot="5400000">
          <a:off x="4392096" y="1133282"/>
          <a:ext cx="1060847" cy="463296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606040" y="2971124"/>
        <a:ext cx="4581174" cy="957275"/>
      </dsp:txXfrm>
    </dsp:sp>
    <dsp:sp modelId="{3F55CE2C-6B1A-4A3B-B1F9-4CA2606C5567}">
      <dsp:nvSpPr>
        <dsp:cNvPr id="0" name=""/>
        <dsp:cNvSpPr/>
      </dsp:nvSpPr>
      <dsp:spPr>
        <a:xfrm>
          <a:off x="0" y="2786732"/>
          <a:ext cx="260604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4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733" y="2851465"/>
        <a:ext cx="2476574" cy="1196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0F19-A6AE-4A83-BD50-F275D8057332}">
      <dsp:nvSpPr>
        <dsp:cNvPr id="0" name=""/>
        <dsp:cNvSpPr/>
      </dsp:nvSpPr>
      <dsp:spPr>
        <a:xfrm>
          <a:off x="0" y="0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94209" y="0"/>
        <a:ext cx="6306790" cy="940097"/>
      </dsp:txXfrm>
    </dsp:sp>
    <dsp:sp modelId="{A12B306A-C440-4051-9A49-0B388633BA33}">
      <dsp:nvSpPr>
        <dsp:cNvPr id="0" name=""/>
        <dsp:cNvSpPr/>
      </dsp:nvSpPr>
      <dsp:spPr>
        <a:xfrm>
          <a:off x="492347" y="94009"/>
          <a:ext cx="803524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0F92-67CA-4926-A122-6BE3B302CB69}">
      <dsp:nvSpPr>
        <dsp:cNvPr id="0" name=""/>
        <dsp:cNvSpPr/>
      </dsp:nvSpPr>
      <dsp:spPr>
        <a:xfrm>
          <a:off x="0" y="1034107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94209" y="1034107"/>
        <a:ext cx="6306790" cy="940097"/>
      </dsp:txXfrm>
    </dsp:sp>
    <dsp:sp modelId="{441BED9B-1A53-4381-97CF-44D9D5DAD022}">
      <dsp:nvSpPr>
        <dsp:cNvPr id="0" name=""/>
        <dsp:cNvSpPr/>
      </dsp:nvSpPr>
      <dsp:spPr>
        <a:xfrm>
          <a:off x="492347" y="1128117"/>
          <a:ext cx="803524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4110"/>
            <a:satOff val="-281"/>
            <a:lumOff val="376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83A99-F8D6-44DF-9B19-0A4783A12BFE}">
      <dsp:nvSpPr>
        <dsp:cNvPr id="0" name=""/>
        <dsp:cNvSpPr/>
      </dsp:nvSpPr>
      <dsp:spPr>
        <a:xfrm>
          <a:off x="0" y="2068214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kern="1200" dirty="0"/>
        </a:p>
      </dsp:txBody>
      <dsp:txXfrm>
        <a:off x="1694209" y="2068214"/>
        <a:ext cx="6306790" cy="940097"/>
      </dsp:txXfrm>
    </dsp:sp>
    <dsp:sp modelId="{88BE9E24-B8B9-42BF-B2FF-5AF8ED5F2CA5}">
      <dsp:nvSpPr>
        <dsp:cNvPr id="0" name=""/>
        <dsp:cNvSpPr/>
      </dsp:nvSpPr>
      <dsp:spPr>
        <a:xfrm>
          <a:off x="492347" y="2162224"/>
          <a:ext cx="803524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8220"/>
            <a:satOff val="-562"/>
            <a:lumOff val="7521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7CC87-8C03-418F-853D-BFD3FC7DB859}">
      <dsp:nvSpPr>
        <dsp:cNvPr id="0" name=""/>
        <dsp:cNvSpPr/>
      </dsp:nvSpPr>
      <dsp:spPr>
        <a:xfrm>
          <a:off x="0" y="3118886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kern="1200" dirty="0"/>
        </a:p>
      </dsp:txBody>
      <dsp:txXfrm>
        <a:off x="1694209" y="3118886"/>
        <a:ext cx="6306790" cy="940097"/>
      </dsp:txXfrm>
    </dsp:sp>
    <dsp:sp modelId="{150BA4C0-DFE5-45A0-8496-1E149DB2B28A}">
      <dsp:nvSpPr>
        <dsp:cNvPr id="0" name=""/>
        <dsp:cNvSpPr/>
      </dsp:nvSpPr>
      <dsp:spPr>
        <a:xfrm>
          <a:off x="492819" y="3196332"/>
          <a:ext cx="802580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12329"/>
            <a:satOff val="-844"/>
            <a:lumOff val="11281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48DD-4C0B-43CE-AE46-5B6B4B3EC3CB}">
      <dsp:nvSpPr>
        <dsp:cNvPr id="0" name=""/>
        <dsp:cNvSpPr/>
      </dsp:nvSpPr>
      <dsp:spPr>
        <a:xfrm>
          <a:off x="0" y="4136429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kern="1200" dirty="0"/>
        </a:p>
      </dsp:txBody>
      <dsp:txXfrm>
        <a:off x="1694209" y="4136429"/>
        <a:ext cx="6306790" cy="940097"/>
      </dsp:txXfrm>
    </dsp:sp>
    <dsp:sp modelId="{B62B5411-FC3D-45A6-8376-4218EC94952B}">
      <dsp:nvSpPr>
        <dsp:cNvPr id="0" name=""/>
        <dsp:cNvSpPr/>
      </dsp:nvSpPr>
      <dsp:spPr>
        <a:xfrm>
          <a:off x="492819" y="4230439"/>
          <a:ext cx="802580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16439"/>
            <a:satOff val="-1125"/>
            <a:lumOff val="15042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E0838-3527-46B0-8AA9-C66C8511282C}">
      <dsp:nvSpPr>
        <dsp:cNvPr id="0" name=""/>
        <dsp:cNvSpPr/>
      </dsp:nvSpPr>
      <dsp:spPr>
        <a:xfrm>
          <a:off x="2286000" y="0"/>
          <a:ext cx="3429000" cy="1357312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sp:txBody>
      <dsp:txXfrm>
        <a:off x="2286000" y="169664"/>
        <a:ext cx="2920008" cy="1017984"/>
      </dsp:txXfrm>
    </dsp:sp>
    <dsp:sp modelId="{A39E66D3-2A07-47E9-A80C-1F35F0D20CD7}">
      <dsp:nvSpPr>
        <dsp:cNvPr id="0" name=""/>
        <dsp:cNvSpPr/>
      </dsp:nvSpPr>
      <dsp:spPr>
        <a:xfrm>
          <a:off x="0" y="0"/>
          <a:ext cx="2286000" cy="1357312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6259" y="66259"/>
        <a:ext cx="2153482" cy="1224794"/>
      </dsp:txXfrm>
    </dsp:sp>
    <dsp:sp modelId="{31030FD8-9FA4-471B-AECB-2B9799116CE8}">
      <dsp:nvSpPr>
        <dsp:cNvPr id="0" name=""/>
        <dsp:cNvSpPr/>
      </dsp:nvSpPr>
      <dsp:spPr>
        <a:xfrm>
          <a:off x="2286000" y="1493044"/>
          <a:ext cx="3429000" cy="1357312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sp:txBody>
      <dsp:txXfrm>
        <a:off x="2286000" y="1662708"/>
        <a:ext cx="2920008" cy="1017984"/>
      </dsp:txXfrm>
    </dsp:sp>
    <dsp:sp modelId="{D8430EF0-5FC7-4382-87C6-80ED9230809F}">
      <dsp:nvSpPr>
        <dsp:cNvPr id="0" name=""/>
        <dsp:cNvSpPr/>
      </dsp:nvSpPr>
      <dsp:spPr>
        <a:xfrm>
          <a:off x="0" y="1493044"/>
          <a:ext cx="2286000" cy="1357312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6259" y="1559303"/>
        <a:ext cx="2153482" cy="1224794"/>
      </dsp:txXfrm>
    </dsp:sp>
    <dsp:sp modelId="{D47F4B04-7B9B-4B69-83DD-0652DA2C9356}">
      <dsp:nvSpPr>
        <dsp:cNvPr id="0" name=""/>
        <dsp:cNvSpPr/>
      </dsp:nvSpPr>
      <dsp:spPr>
        <a:xfrm>
          <a:off x="2286000" y="2986088"/>
          <a:ext cx="3429000" cy="1357312"/>
        </a:xfrm>
        <a:prstGeom prst="rightArrow">
          <a:avLst>
            <a:gd name="adj1" fmla="val 75000"/>
            <a:gd name="adj2" fmla="val 50000"/>
          </a:avLst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Supporting information</a:t>
          </a:r>
          <a:endParaRPr lang="en-US" sz="2100" b="1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Lucida Sans Unicode"/>
            <a:ea typeface="+mn-ea"/>
            <a:cs typeface="+mn-cs"/>
          </a:endParaRPr>
        </a:p>
      </dsp:txBody>
      <dsp:txXfrm>
        <a:off x="2286000" y="3155752"/>
        <a:ext cx="2920008" cy="1017984"/>
      </dsp:txXfrm>
    </dsp:sp>
    <dsp:sp modelId="{BFB7F5F2-86CE-4654-93DD-CDF877A65062}">
      <dsp:nvSpPr>
        <dsp:cNvPr id="0" name=""/>
        <dsp:cNvSpPr/>
      </dsp:nvSpPr>
      <dsp:spPr>
        <a:xfrm>
          <a:off x="0" y="2986088"/>
          <a:ext cx="2286000" cy="1357312"/>
        </a:xfrm>
        <a:prstGeom prst="roundRect">
          <a:avLst/>
        </a:prstGeom>
        <a:solidFill>
          <a:srgbClr val="2B4071"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54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66259" y="3052347"/>
        <a:ext cx="2153482" cy="1224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03AF3-6EAA-4331-8EFC-6FE80ABE5AAD}">
      <dsp:nvSpPr>
        <dsp:cNvPr id="0" name=""/>
        <dsp:cNvSpPr/>
      </dsp:nvSpPr>
      <dsp:spPr>
        <a:xfrm rot="5400000">
          <a:off x="4392096" y="-1651441"/>
          <a:ext cx="1060847" cy="463296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606040" y="186401"/>
        <a:ext cx="4581174" cy="957275"/>
      </dsp:txXfrm>
    </dsp:sp>
    <dsp:sp modelId="{ACBB2BC4-D3C7-4A59-8FB1-24B13C9364DA}">
      <dsp:nvSpPr>
        <dsp:cNvPr id="0" name=""/>
        <dsp:cNvSpPr/>
      </dsp:nvSpPr>
      <dsp:spPr>
        <a:xfrm>
          <a:off x="0" y="2009"/>
          <a:ext cx="260604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733" y="66742"/>
        <a:ext cx="2476574" cy="1196592"/>
      </dsp:txXfrm>
    </dsp:sp>
    <dsp:sp modelId="{D7CCDEE7-20E6-4356-B65C-B1FE471A7BB7}">
      <dsp:nvSpPr>
        <dsp:cNvPr id="0" name=""/>
        <dsp:cNvSpPr/>
      </dsp:nvSpPr>
      <dsp:spPr>
        <a:xfrm rot="5400000">
          <a:off x="4392096" y="-259079"/>
          <a:ext cx="1060847" cy="463296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606040" y="1578763"/>
        <a:ext cx="4581174" cy="957275"/>
      </dsp:txXfrm>
    </dsp:sp>
    <dsp:sp modelId="{E433E94A-1953-4D4A-8983-D34BBBC142CF}">
      <dsp:nvSpPr>
        <dsp:cNvPr id="0" name=""/>
        <dsp:cNvSpPr/>
      </dsp:nvSpPr>
      <dsp:spPr>
        <a:xfrm>
          <a:off x="0" y="1394371"/>
          <a:ext cx="260604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2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733" y="1459104"/>
        <a:ext cx="2476574" cy="1196592"/>
      </dsp:txXfrm>
    </dsp:sp>
    <dsp:sp modelId="{062A47CA-C5DE-4CAA-BDF2-CBDC54716386}">
      <dsp:nvSpPr>
        <dsp:cNvPr id="0" name=""/>
        <dsp:cNvSpPr/>
      </dsp:nvSpPr>
      <dsp:spPr>
        <a:xfrm rot="5400000">
          <a:off x="4392096" y="1133282"/>
          <a:ext cx="1060847" cy="4632960"/>
        </a:xfrm>
        <a:prstGeom prst="round2SameRect">
          <a:avLst/>
        </a:prstGeom>
        <a:solidFill>
          <a:srgbClr val="2B4071">
            <a:alpha val="90000"/>
            <a:tint val="40000"/>
            <a:hueOff val="0"/>
            <a:satOff val="0"/>
            <a:lumOff val="0"/>
            <a:alphaOff val="0"/>
          </a:srgbClr>
        </a:solidFill>
        <a:ln w="55000" cap="flat" cmpd="thickThin" algn="ctr">
          <a:solidFill>
            <a:srgbClr val="2B407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i="0" kern="1200" dirty="0" smtClean="0">
              <a:solidFill>
                <a:srgbClr val="2B4071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Substantiating points or supporting information</a:t>
          </a:r>
          <a:endParaRPr lang="en-US" sz="2800" b="0" i="0" kern="1200" dirty="0">
            <a:solidFill>
              <a:srgbClr val="2B4071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 rot="-5400000">
        <a:off x="2606040" y="2971124"/>
        <a:ext cx="4581174" cy="957275"/>
      </dsp:txXfrm>
    </dsp:sp>
    <dsp:sp modelId="{3F55CE2C-6B1A-4A3B-B1F9-4CA2606C5567}">
      <dsp:nvSpPr>
        <dsp:cNvPr id="0" name=""/>
        <dsp:cNvSpPr/>
      </dsp:nvSpPr>
      <dsp:spPr>
        <a:xfrm>
          <a:off x="0" y="2786732"/>
          <a:ext cx="2606040" cy="1326058"/>
        </a:xfrm>
        <a:prstGeom prst="roundRect">
          <a:avLst/>
        </a:prstGeom>
        <a:solidFill>
          <a:srgbClr val="2B4071">
            <a:alpha val="90000"/>
            <a:hueOff val="0"/>
            <a:satOff val="0"/>
            <a:lumOff val="0"/>
            <a:alphaOff val="-4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Topic</a:t>
          </a:r>
          <a:endParaRPr lang="en-US" sz="660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64733" y="2851465"/>
        <a:ext cx="2476574" cy="1196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0F19-A6AE-4A83-BD50-F275D8057332}">
      <dsp:nvSpPr>
        <dsp:cNvPr id="0" name=""/>
        <dsp:cNvSpPr/>
      </dsp:nvSpPr>
      <dsp:spPr>
        <a:xfrm>
          <a:off x="0" y="0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94209" y="0"/>
        <a:ext cx="6306790" cy="940097"/>
      </dsp:txXfrm>
    </dsp:sp>
    <dsp:sp modelId="{A12B306A-C440-4051-9A49-0B388633BA33}">
      <dsp:nvSpPr>
        <dsp:cNvPr id="0" name=""/>
        <dsp:cNvSpPr/>
      </dsp:nvSpPr>
      <dsp:spPr>
        <a:xfrm>
          <a:off x="492347" y="94009"/>
          <a:ext cx="803524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0F92-67CA-4926-A122-6BE3B302CB69}">
      <dsp:nvSpPr>
        <dsp:cNvPr id="0" name=""/>
        <dsp:cNvSpPr/>
      </dsp:nvSpPr>
      <dsp:spPr>
        <a:xfrm>
          <a:off x="0" y="1034107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94209" y="1034107"/>
        <a:ext cx="6306790" cy="940097"/>
      </dsp:txXfrm>
    </dsp:sp>
    <dsp:sp modelId="{441BED9B-1A53-4381-97CF-44D9D5DAD022}">
      <dsp:nvSpPr>
        <dsp:cNvPr id="0" name=""/>
        <dsp:cNvSpPr/>
      </dsp:nvSpPr>
      <dsp:spPr>
        <a:xfrm>
          <a:off x="492347" y="1128117"/>
          <a:ext cx="803524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4110"/>
            <a:satOff val="-281"/>
            <a:lumOff val="376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83A99-F8D6-44DF-9B19-0A4783A12BFE}">
      <dsp:nvSpPr>
        <dsp:cNvPr id="0" name=""/>
        <dsp:cNvSpPr/>
      </dsp:nvSpPr>
      <dsp:spPr>
        <a:xfrm>
          <a:off x="0" y="2068214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kern="1200" dirty="0"/>
        </a:p>
      </dsp:txBody>
      <dsp:txXfrm>
        <a:off x="1694209" y="2068214"/>
        <a:ext cx="6306790" cy="940097"/>
      </dsp:txXfrm>
    </dsp:sp>
    <dsp:sp modelId="{88BE9E24-B8B9-42BF-B2FF-5AF8ED5F2CA5}">
      <dsp:nvSpPr>
        <dsp:cNvPr id="0" name=""/>
        <dsp:cNvSpPr/>
      </dsp:nvSpPr>
      <dsp:spPr>
        <a:xfrm>
          <a:off x="492347" y="2162224"/>
          <a:ext cx="803524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8220"/>
            <a:satOff val="-562"/>
            <a:lumOff val="7521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7CC87-8C03-418F-853D-BFD3FC7DB859}">
      <dsp:nvSpPr>
        <dsp:cNvPr id="0" name=""/>
        <dsp:cNvSpPr/>
      </dsp:nvSpPr>
      <dsp:spPr>
        <a:xfrm>
          <a:off x="0" y="3118886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0" kern="1200" dirty="0"/>
        </a:p>
      </dsp:txBody>
      <dsp:txXfrm>
        <a:off x="1694209" y="3118886"/>
        <a:ext cx="6306790" cy="940097"/>
      </dsp:txXfrm>
    </dsp:sp>
    <dsp:sp modelId="{150BA4C0-DFE5-45A0-8496-1E149DB2B28A}">
      <dsp:nvSpPr>
        <dsp:cNvPr id="0" name=""/>
        <dsp:cNvSpPr/>
      </dsp:nvSpPr>
      <dsp:spPr>
        <a:xfrm>
          <a:off x="492819" y="3196332"/>
          <a:ext cx="802580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12329"/>
            <a:satOff val="-844"/>
            <a:lumOff val="11281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548DD-4C0B-43CE-AE46-5B6B4B3EC3CB}">
      <dsp:nvSpPr>
        <dsp:cNvPr id="0" name=""/>
        <dsp:cNvSpPr/>
      </dsp:nvSpPr>
      <dsp:spPr>
        <a:xfrm>
          <a:off x="0" y="4136429"/>
          <a:ext cx="8001000" cy="9400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Topic of Importance:  </a:t>
          </a:r>
          <a:r>
            <a:rPr lang="en-US" sz="18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highlighted here</a:t>
          </a:r>
          <a:endParaRPr lang="en-US" sz="1800" b="1" kern="1200" dirty="0"/>
        </a:p>
      </dsp:txBody>
      <dsp:txXfrm>
        <a:off x="1694209" y="4136429"/>
        <a:ext cx="6306790" cy="940097"/>
      </dsp:txXfrm>
    </dsp:sp>
    <dsp:sp modelId="{B62B5411-FC3D-45A6-8376-4218EC94952B}">
      <dsp:nvSpPr>
        <dsp:cNvPr id="0" name=""/>
        <dsp:cNvSpPr/>
      </dsp:nvSpPr>
      <dsp:spPr>
        <a:xfrm>
          <a:off x="492819" y="4230439"/>
          <a:ext cx="802580" cy="75207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alpha val="90000"/>
            <a:hueOff val="16439"/>
            <a:satOff val="-1125"/>
            <a:lumOff val="15042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/>
          <a:lstStyle>
            <a:lvl1pPr algn="r">
              <a:defRPr sz="1200"/>
            </a:lvl1pPr>
          </a:lstStyle>
          <a:p>
            <a:fld id="{7BD6506D-54CF-4642-A6A3-89B62C953C73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173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 anchor="b"/>
          <a:lstStyle>
            <a:lvl1pPr algn="r">
              <a:defRPr sz="1200"/>
            </a:lvl1pPr>
          </a:lstStyle>
          <a:p>
            <a:fld id="{763141A0-5F0B-446C-A6A5-8056E90AB7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9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/>
          <a:lstStyle>
            <a:lvl1pPr algn="r">
              <a:defRPr sz="1200"/>
            </a:lvl1pPr>
          </a:lstStyle>
          <a:p>
            <a:fld id="{DEA7909F-C294-4DFE-BAC7-2ED5181974B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3" tIns="47857" rIns="95713" bIns="478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9"/>
            <a:ext cx="5850835" cy="4320213"/>
          </a:xfrm>
          <a:prstGeom prst="rect">
            <a:avLst/>
          </a:prstGeom>
        </p:spPr>
        <p:txBody>
          <a:bodyPr vert="horz" lIns="95713" tIns="47857" rIns="95713" bIns="478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173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2" cy="480388"/>
          </a:xfrm>
          <a:prstGeom prst="rect">
            <a:avLst/>
          </a:prstGeom>
        </p:spPr>
        <p:txBody>
          <a:bodyPr vert="horz" lIns="95713" tIns="47857" rIns="95713" bIns="47857" rtlCol="0" anchor="b"/>
          <a:lstStyle>
            <a:lvl1pPr algn="r">
              <a:defRPr sz="1200"/>
            </a:lvl1pPr>
          </a:lstStyle>
          <a:p>
            <a:fld id="{656CA3B2-7A51-4784-B753-0C4F14249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A3B2-7A51-4784-B753-0C4F14249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8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689E9-7C75-4F9B-B785-08B955CC1C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8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A3B2-7A51-4784-B753-0C4F14249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8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4714F-8B3F-4DA6-8FF5-B6C464DA7C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332"/>
            <a:ext cx="9144000" cy="1633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306"/>
            <a:ext cx="9144000" cy="1905782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Title Page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subtitle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77000" y="6355006"/>
            <a:ext cx="2453640" cy="36576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  <a:extLst/>
          </a:lstStyle>
          <a:p>
            <a:pPr algn="r"/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7550"/>
            <a:ext cx="1507480" cy="150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2"/>
            <a:ext cx="8229600" cy="4525963"/>
          </a:xfrm>
          <a:ln>
            <a:solidFill>
              <a:srgbClr val="2B4071"/>
            </a:solidFill>
          </a:ln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416677"/>
            <a:ext cx="3276600" cy="36512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fld id="{D1629683-7727-4328-886D-41D65BCEA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</a:bodyPr>
          <a:lstStyle>
            <a:lvl1pPr>
              <a:defRPr sz="405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 dirty="0" smtClean="0"/>
              <a:t>Click to edit Secondary Page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9721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 userDrawn="1">
            <p:extLst/>
          </p:nvPr>
        </p:nvGraphicFramePr>
        <p:xfrm>
          <a:off x="1905000" y="1524000"/>
          <a:ext cx="5715000" cy="43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601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 userDrawn="1">
            <p:extLst/>
          </p:nvPr>
        </p:nvGraphicFramePr>
        <p:xfrm>
          <a:off x="990600" y="1676402"/>
          <a:ext cx="7239000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08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Diagram 4"/>
          <p:cNvGraphicFramePr/>
          <p:nvPr userDrawn="1">
            <p:extLst/>
          </p:nvPr>
        </p:nvGraphicFramePr>
        <p:xfrm>
          <a:off x="609600" y="609600"/>
          <a:ext cx="8001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19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26724" y="457200"/>
            <a:ext cx="17526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060300" y="476250"/>
            <a:ext cx="16764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927199" y="466725"/>
            <a:ext cx="16002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664062" y="466725"/>
            <a:ext cx="16002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391400" y="472412"/>
            <a:ext cx="16002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24" y="1569493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84100" y="1569493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6200" y="1600200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686809" y="1594515"/>
            <a:ext cx="16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0" y="1594513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</p:spTree>
    <p:extLst>
      <p:ext uri="{BB962C8B-B14F-4D97-AF65-F5344CB8AC3E}">
        <p14:creationId xmlns:p14="http://schemas.microsoft.com/office/powerpoint/2010/main" val="155656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22350"/>
          </a:xfrm>
        </p:spPr>
        <p:txBody>
          <a:bodyPr anchor="ctr"/>
          <a:lstStyle>
            <a:lvl1pPr>
              <a:defRPr>
                <a:solidFill>
                  <a:srgbClr val="2B4071"/>
                </a:solidFill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2B407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rgbClr val="9E7C6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4038600"/>
          </a:xfrm>
          <a:noFill/>
          <a:ln>
            <a:solidFill>
              <a:srgbClr val="2B4071"/>
            </a:solidFill>
            <a:prstDash val="sysDash"/>
            <a:miter lim="800000"/>
          </a:ln>
        </p:spPr>
        <p:txBody>
          <a:bodyPr/>
          <a:lstStyle>
            <a:lvl1pPr>
              <a:defRPr sz="1800">
                <a:latin typeface="Franklin Gothic Medium" panose="020B0603020102020204" pitchFamily="34" charset="0"/>
              </a:defRPr>
            </a:lvl1pPr>
            <a:lvl2pPr>
              <a:defRPr sz="1500">
                <a:latin typeface="Franklin Gothic Medium" panose="020B0603020102020204" pitchFamily="34" charset="0"/>
              </a:defRPr>
            </a:lvl2pPr>
            <a:lvl3pPr>
              <a:defRPr sz="1350">
                <a:latin typeface="Franklin Gothic Medium" panose="020B0603020102020204" pitchFamily="34" charset="0"/>
              </a:defRPr>
            </a:lvl3pPr>
            <a:lvl4pPr>
              <a:defRPr sz="1200">
                <a:latin typeface="Franklin Gothic Medium" panose="020B0603020102020204" pitchFamily="34" charset="0"/>
              </a:defRPr>
            </a:lvl4pPr>
            <a:lvl5pPr>
              <a:defRPr sz="1200"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71600"/>
            <a:ext cx="4041775" cy="4038600"/>
          </a:xfrm>
          <a:ln>
            <a:solidFill>
              <a:srgbClr val="2B4071"/>
            </a:solidFill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>
                <a:latin typeface="Franklin Gothic Medium" panose="020B0603020102020204" pitchFamily="34" charset="0"/>
              </a:defRPr>
            </a:lvl1pPr>
            <a:lvl2pPr>
              <a:defRPr sz="1500">
                <a:latin typeface="Franklin Gothic Medium" panose="020B0603020102020204" pitchFamily="34" charset="0"/>
              </a:defRPr>
            </a:lvl2pPr>
            <a:lvl3pPr>
              <a:defRPr sz="1350">
                <a:latin typeface="Franklin Gothic Medium" panose="020B0603020102020204" pitchFamily="34" charset="0"/>
              </a:defRPr>
            </a:lvl3pPr>
            <a:lvl4pPr>
              <a:defRPr sz="1200">
                <a:latin typeface="Franklin Gothic Medium" panose="020B0603020102020204" pitchFamily="34" charset="0"/>
              </a:defRPr>
            </a:lvl4pPr>
            <a:lvl5pPr>
              <a:defRPr sz="1200"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0" y="6400802"/>
            <a:ext cx="3276600" cy="36512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fld id="{D1629683-7727-4328-886D-41D65BCEA0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62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196-AB70-42A5-A579-7A62CB84A8B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153C-456C-4165-8C1C-A0B266488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0"/>
            <a:ext cx="8229600" cy="4525963"/>
          </a:xfrm>
          <a:ln>
            <a:solidFill>
              <a:srgbClr val="2B4071"/>
            </a:solidFill>
          </a:ln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text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0" y="6416675"/>
            <a:ext cx="3276600" cy="36512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fld id="{D1629683-7727-4328-886D-41D65BCEA0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</a:bodyPr>
          <a:lstStyle>
            <a:lvl1pPr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kumimoji="0" lang="en-US" dirty="0" smtClean="0"/>
              <a:t>Click to edit Secondary Page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54737101"/>
              </p:ext>
            </p:extLst>
          </p:nvPr>
        </p:nvGraphicFramePr>
        <p:xfrm>
          <a:off x="1905000" y="1524000"/>
          <a:ext cx="5715000" cy="434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0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38374036"/>
              </p:ext>
            </p:extLst>
          </p:nvPr>
        </p:nvGraphicFramePr>
        <p:xfrm>
          <a:off x="990600" y="1676400"/>
          <a:ext cx="7239000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65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5" name="Diagram 4"/>
          <p:cNvGraphicFramePr/>
          <p:nvPr userDrawn="1">
            <p:extLst>
              <p:ext uri="{D42A27DB-BD31-4B8C-83A1-F6EECF244321}">
                <p14:modId xmlns:p14="http://schemas.microsoft.com/office/powerpoint/2010/main" val="3398072536"/>
              </p:ext>
            </p:extLst>
          </p:nvPr>
        </p:nvGraphicFramePr>
        <p:xfrm>
          <a:off x="609600" y="609600"/>
          <a:ext cx="8001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76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26724" y="457200"/>
            <a:ext cx="17526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060300" y="476250"/>
            <a:ext cx="16764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927199" y="466725"/>
            <a:ext cx="16002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664062" y="466725"/>
            <a:ext cx="16002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391400" y="472412"/>
            <a:ext cx="1600200" cy="914400"/>
          </a:xfrm>
          <a:prstGeom prst="rect">
            <a:avLst/>
          </a:prstGeom>
          <a:solidFill>
            <a:srgbClr val="F3A447"/>
          </a:solidFill>
          <a:ln w="55000" cap="flat" cmpd="thickThin" algn="ctr">
            <a:solidFill>
              <a:srgbClr val="F3A4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Topic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24" y="1569493"/>
            <a:ext cx="175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984100" y="1569493"/>
            <a:ext cx="175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86200" y="1600200"/>
            <a:ext cx="175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686808" y="1594513"/>
            <a:ext cx="16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0" y="1594513"/>
            <a:ext cx="175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0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0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Supporting bullet</a:t>
            </a:r>
          </a:p>
        </p:txBody>
      </p:sp>
    </p:spTree>
    <p:extLst>
      <p:ext uri="{BB962C8B-B14F-4D97-AF65-F5344CB8AC3E}">
        <p14:creationId xmlns:p14="http://schemas.microsoft.com/office/powerpoint/2010/main" val="382975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22350"/>
          </a:xfrm>
        </p:spPr>
        <p:txBody>
          <a:bodyPr anchor="ctr"/>
          <a:lstStyle>
            <a:lvl1pPr>
              <a:defRPr>
                <a:solidFill>
                  <a:srgbClr val="2B4071"/>
                </a:solidFill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rgbClr val="2B407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rgbClr val="9E7C6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71600"/>
            <a:ext cx="4040188" cy="4038600"/>
          </a:xfrm>
          <a:noFill/>
          <a:ln>
            <a:solidFill>
              <a:srgbClr val="2B4071"/>
            </a:solidFill>
            <a:prstDash val="sysDash"/>
            <a:miter lim="800000"/>
          </a:ln>
        </p:spPr>
        <p:txBody>
          <a:bodyPr/>
          <a:lstStyle>
            <a:lvl1pPr>
              <a:defRPr sz="2400">
                <a:latin typeface="Franklin Gothic Medium" panose="020B0603020102020204" pitchFamily="34" charset="0"/>
              </a:defRPr>
            </a:lvl1pPr>
            <a:lvl2pPr>
              <a:defRPr sz="2000">
                <a:latin typeface="Franklin Gothic Medium" panose="020B0603020102020204" pitchFamily="34" charset="0"/>
              </a:defRPr>
            </a:lvl2pPr>
            <a:lvl3pPr>
              <a:defRPr sz="1800">
                <a:latin typeface="Franklin Gothic Medium" panose="020B0603020102020204" pitchFamily="34" charset="0"/>
              </a:defRPr>
            </a:lvl3pPr>
            <a:lvl4pPr>
              <a:defRPr sz="1600">
                <a:latin typeface="Franklin Gothic Medium" panose="020B0603020102020204" pitchFamily="34" charset="0"/>
              </a:defRPr>
            </a:lvl4pPr>
            <a:lvl5pPr>
              <a:defRPr sz="1600"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041775" cy="4038600"/>
          </a:xfrm>
          <a:ln>
            <a:solidFill>
              <a:srgbClr val="2B4071"/>
            </a:solidFill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Franklin Gothic Medium" panose="020B0603020102020204" pitchFamily="34" charset="0"/>
              </a:defRPr>
            </a:lvl1pPr>
            <a:lvl2pPr>
              <a:defRPr sz="2000">
                <a:latin typeface="Franklin Gothic Medium" panose="020B0603020102020204" pitchFamily="34" charset="0"/>
              </a:defRPr>
            </a:lvl2pPr>
            <a:lvl3pPr>
              <a:defRPr sz="1800">
                <a:latin typeface="Franklin Gothic Medium" panose="020B0603020102020204" pitchFamily="34" charset="0"/>
              </a:defRPr>
            </a:lvl3pPr>
            <a:lvl4pPr>
              <a:defRPr sz="1600">
                <a:latin typeface="Franklin Gothic Medium" panose="020B0603020102020204" pitchFamily="34" charset="0"/>
              </a:defRPr>
            </a:lvl4pPr>
            <a:lvl5pPr>
              <a:defRPr sz="1600">
                <a:latin typeface="Franklin Gothic Medium" panose="020B06030201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0" y="6400800"/>
            <a:ext cx="3276600" cy="365125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extLst/>
          </a:lstStyle>
          <a:p>
            <a:fld id="{D1629683-7727-4328-886D-41D65BCEA0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E196-AB70-42A5-A579-7A62CB84A8BF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153C-456C-4165-8C1C-A0B266488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6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334"/>
            <a:ext cx="9144000" cy="1633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9306"/>
            <a:ext cx="9144000" cy="1905782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ill Sans MT" panose="020B0502020104020203" pitchFamily="34" charset="0"/>
              </a:defRPr>
            </a:lvl1pPr>
            <a:extLst/>
          </a:lstStyle>
          <a:p>
            <a:r>
              <a:rPr kumimoji="0" lang="en-US" dirty="0" smtClean="0"/>
              <a:t>Click to edit Title Page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48006" indent="0" algn="r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dirty="0" smtClean="0"/>
              <a:t>Click to edit subtitle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477000" y="6355006"/>
            <a:ext cx="2453640" cy="3657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  <a:extLst/>
          </a:lstStyle>
          <a:p>
            <a:pPr algn="r"/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7550"/>
            <a:ext cx="1507480" cy="150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64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0"/>
            <a:ext cx="9144001" cy="1330377"/>
          </a:xfrm>
          <a:prstGeom prst="rect">
            <a:avLst/>
          </a:prstGeom>
          <a:ln>
            <a:noFill/>
          </a:ln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7026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Secondary Page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text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423052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6066712"/>
            <a:ext cx="896616" cy="8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  <p:sldLayoutId id="2147483690" r:id="rId4"/>
    <p:sldLayoutId id="2147483692" r:id="rId5"/>
    <p:sldLayoutId id="2147483693" r:id="rId6"/>
    <p:sldLayoutId id="2147483689" r:id="rId7"/>
    <p:sldLayoutId id="214748372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 baseline="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9E7C6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9E7C6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9E7C61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rgbClr val="9E7C61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rgbClr val="9E7C6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15002"/>
            <a:ext cx="9144001" cy="1330377"/>
          </a:xfrm>
          <a:prstGeom prst="rect">
            <a:avLst/>
          </a:prstGeom>
          <a:ln>
            <a:noFill/>
          </a:ln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7026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Secondary Page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text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6"/>
            <a:ext cx="423052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D1629683-7727-4328-886D-41D65BCEA0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6066712"/>
            <a:ext cx="896616" cy="89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1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75" b="1" kern="1200" baseline="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rgbClr val="9E7C6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rgbClr val="9E7C6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rgbClr val="9E7C61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rgbClr val="9E7C61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rgbClr val="9E7C61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qofBF_NB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dhhs.nh.gov/ocom/solving-benefits-cliff-effect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15308"/>
            <a:ext cx="7924800" cy="1199704"/>
          </a:xfrm>
        </p:spPr>
        <p:txBody>
          <a:bodyPr>
            <a:normAutofit/>
          </a:bodyPr>
          <a:lstStyle/>
          <a:p>
            <a:endParaRPr lang="en-US" sz="1800" i="1" dirty="0" smtClean="0"/>
          </a:p>
          <a:p>
            <a:r>
              <a:rPr lang="en-US" sz="1800" i="1" dirty="0" smtClean="0"/>
              <a:t>An unprecedented systems coordination to create economic mobility pathways </a:t>
            </a:r>
          </a:p>
          <a:p>
            <a:r>
              <a:rPr lang="en-US" sz="2000" b="1" i="1" dirty="0" smtClean="0"/>
              <a:t>so families, communities, and businesses thrive</a:t>
            </a:r>
            <a:r>
              <a:rPr lang="en-US" sz="2000" i="1" dirty="0" smtClean="0"/>
              <a:t>!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18" y="1742262"/>
            <a:ext cx="8458200" cy="221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" panose="020F0502020204030204"/>
              </a:rPr>
              <a:t>Whole 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Family Approach to Jobs: </a:t>
            </a:r>
            <a:br>
              <a:rPr lang="en-US" sz="4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Parents Working, Children Thriving</a:t>
            </a:r>
            <a:r>
              <a:rPr lang="en-US" sz="4000" dirty="0" smtClean="0">
                <a:effectLst/>
              </a:rPr>
              <a:t> </a:t>
            </a:r>
            <a:endParaRPr lang="en-US" sz="40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64770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October 2021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0" y="187850"/>
            <a:ext cx="3046672" cy="186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55" y="269736"/>
            <a:ext cx="85627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Georgia" panose="02040502050405020303" pitchFamily="18" charset="0"/>
              </a:rPr>
              <a:t>“We envision an easily </a:t>
            </a:r>
            <a:r>
              <a:rPr lang="en-US" sz="2200" i="1" dirty="0">
                <a:latin typeface="Georgia" panose="02040502050405020303" pitchFamily="18" charset="0"/>
              </a:rPr>
              <a:t>accessible, integrated system that feels seamless to families, meets them where they are at, strengthens parents capacity to work and supports the healthy development of their children and </a:t>
            </a:r>
            <a:r>
              <a:rPr lang="en-US" sz="2200" i="1" dirty="0" smtClean="0">
                <a:latin typeface="Georgia" panose="02040502050405020303" pitchFamily="18" charset="0"/>
              </a:rPr>
              <a:t>family”. (NH WFATJ Chapter 2019)</a:t>
            </a:r>
            <a:endParaRPr lang="en-US" sz="2200" i="1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40670"/>
            <a:ext cx="603901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approach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419600" y="1828800"/>
            <a:ext cx="4421187" cy="3657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1828800"/>
            <a:ext cx="3810000" cy="3505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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Support business and disrupt poverty by creating economic mobility pathways in every community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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Leverage an evidence-based, multi-generational, integrated framework with families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at the center of policy making</a:t>
            </a:r>
          </a:p>
          <a:p>
            <a:pPr defTabSz="685800">
              <a:spcBef>
                <a:spcPts val="75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"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Incentivize work, boost individual effort and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responsibility while strengthening communities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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Promote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efficiencies in government and multi-sector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partnerships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80644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/>
              </a:rPr>
              <a:t>Participate in a regional and national learning community to accelerate innovation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>
              <a:hlinkClick r:id="rId2"/>
            </a:endParaRPr>
          </a:p>
          <a:p>
            <a:pPr marL="109728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www.youtube.com/watch?v=RYqofBF_NBI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Cliff Effect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190072" cy="4525963"/>
          </a:xfrm>
          <a:ln>
            <a:solidFill>
              <a:schemeClr val="bg1"/>
            </a:solidFill>
          </a:ln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Whole </a:t>
            </a:r>
            <a:r>
              <a:rPr lang="en-US" dirty="0"/>
              <a:t>Family Approach to Jobs NH Chapter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DHHS’s Whole Families Integration Team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Benefits </a:t>
            </a:r>
            <a:r>
              <a:rPr lang="en-US" dirty="0"/>
              <a:t>Cliff Effect </a:t>
            </a:r>
            <a:r>
              <a:rPr lang="en-US" dirty="0" smtClean="0"/>
              <a:t>Working Group </a:t>
            </a:r>
            <a:r>
              <a:rPr lang="en-US" dirty="0"/>
              <a:t>created by HB 4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Economic Analysis </a:t>
            </a:r>
            <a:r>
              <a:rPr lang="en-US" dirty="0"/>
              <a:t>of the cliff effect in New Hampshire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Development of a benefits cliff </a:t>
            </a:r>
            <a:r>
              <a:rPr lang="en-US" dirty="0" smtClean="0"/>
              <a:t>calculator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www.dhhs.nh.gov/ocom/solving-benefits-cliff-effect.htm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components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26132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100% TANF disregard for those working in jobs on the high demand list.</a:t>
            </a:r>
          </a:p>
          <a:p>
            <a:pPr lvl="0"/>
            <a:r>
              <a:rPr lang="en-CA" dirty="0" smtClean="0"/>
              <a:t>By </a:t>
            </a:r>
            <a:r>
              <a:rPr lang="en-CA" dirty="0"/>
              <a:t>March 1, 2022, the Department will launch a pilot program with a local automotive dealership to develop a match program towards the purchase of a new or certified preowned vehicle. </a:t>
            </a:r>
            <a:endParaRPr lang="en-CA" dirty="0" smtClean="0"/>
          </a:p>
          <a:p>
            <a:pPr lvl="0"/>
            <a:r>
              <a:rPr lang="en-CA" dirty="0" smtClean="0"/>
              <a:t>By </a:t>
            </a:r>
            <a:r>
              <a:rPr lang="en-CA" dirty="0"/>
              <a:t>March 1, 2022, the Department will update the TANF State Plan and amend the administrative rules to change the TANF disregard and expand the education requirements allowed. </a:t>
            </a:r>
            <a:endParaRPr lang="en-CA" dirty="0" smtClean="0"/>
          </a:p>
          <a:p>
            <a:r>
              <a:rPr lang="en-CA" dirty="0"/>
              <a:t>By September 2022, the Department will develop a Request for Proposal for a post-TANF Support Program. 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29683-7727-4328-886D-41D65BCEA04A}" type="slidenum">
              <a:rPr lang="en-US">
                <a:solidFill>
                  <a:srgbClr val="2B4071"/>
                </a:solidFill>
              </a:rPr>
              <a:pPr defTabSz="685800"/>
              <a:t>5</a:t>
            </a:fld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	</a:t>
            </a:r>
            <a:endParaRPr lang="en-US" dirty="0"/>
          </a:p>
        </p:txBody>
      </p:sp>
      <p:pic>
        <p:nvPicPr>
          <p:cNvPr id="5" name="Picture 4" descr="A Principal's Reflections: Achieving a Bala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51" y="4163289"/>
            <a:ext cx="4312921" cy="17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By March 1, 2022, increase the SNAP Gross Income limit. This will require approval by the NH Legislature’s Health and Human Services Oversight Committee.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29683-7727-4328-886D-41D65BCEA04A}" type="slidenum">
              <a:rPr lang="en-US">
                <a:solidFill>
                  <a:srgbClr val="2B4071"/>
                </a:solidFill>
              </a:rPr>
              <a:pPr defTabSz="685800"/>
              <a:t>6</a:t>
            </a:fld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Security </a:t>
            </a:r>
            <a:endParaRPr lang="en-US" dirty="0"/>
          </a:p>
        </p:txBody>
      </p:sp>
      <p:pic>
        <p:nvPicPr>
          <p:cNvPr id="6" name="Picture 5" descr="Healthy Food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98" y="2872266"/>
            <a:ext cx="277680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Immediately, the Department will target a portion of the federal child care relief dollars to provide to businesses to support child care in local communities. </a:t>
            </a:r>
            <a:endParaRPr lang="en-CA" dirty="0" smtClean="0"/>
          </a:p>
          <a:p>
            <a:pPr marL="82296" indent="0">
              <a:buNone/>
            </a:pPr>
            <a:endParaRPr lang="en-US" dirty="0"/>
          </a:p>
          <a:p>
            <a:pPr lvl="0"/>
            <a:r>
              <a:rPr lang="en-CA" dirty="0"/>
              <a:t>By September 30, 2021, the Department, using federal child care relief dollars, will pilot a temporary increase of eligibility for the New Hampshire Child Care Scholarship to determine if this increases the number of families eligible for assistance. </a:t>
            </a:r>
            <a:endParaRPr lang="en-US" dirty="0"/>
          </a:p>
          <a:p>
            <a:endParaRPr lang="en-US" dirty="0"/>
          </a:p>
          <a:p>
            <a:pPr lvl="0"/>
            <a:r>
              <a:rPr lang="en-CA" dirty="0"/>
              <a:t>By September 30, 2021, the Department, using federal child care relief dollars will raise state payment rates for non-traditional hours.</a:t>
            </a:r>
            <a:endParaRPr lang="en-US" dirty="0"/>
          </a:p>
          <a:p>
            <a:endParaRPr lang="en-US" dirty="0"/>
          </a:p>
          <a:p>
            <a:pPr lvl="0"/>
            <a:r>
              <a:rPr lang="en-CA" dirty="0"/>
              <a:t>By January 31, 2022, the Department will amend the administrative rules to adjust the steps within the NH Child Care Scholarship Program.</a:t>
            </a:r>
            <a:endParaRPr lang="en-US" dirty="0"/>
          </a:p>
          <a:p>
            <a:endParaRPr lang="en-US" dirty="0"/>
          </a:p>
          <a:p>
            <a:pPr lvl="0"/>
            <a:r>
              <a:rPr lang="en-CA" dirty="0"/>
              <a:t>By January 31, 2022, the Department will make recommendations regarding enrollment based child care payments. The Department will work together with a workgroup that includes, but is not be limited to representatives from: the Whole Families Approach to Jobs Chapter, Child Care Advisory Council Executive Team, stakeholders, parents, and child care providers.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29683-7727-4328-886D-41D65BCEA04A}" type="slidenum">
              <a:rPr lang="en-US">
                <a:solidFill>
                  <a:srgbClr val="2B4071"/>
                </a:solidFill>
              </a:rPr>
              <a:pPr defTabSz="685800"/>
              <a:t>7</a:t>
            </a:fld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live later this fall. Online and mobile. </a:t>
            </a:r>
          </a:p>
          <a:p>
            <a:r>
              <a:rPr lang="en-US" dirty="0" smtClean="0"/>
              <a:t>Tool for individuals to determine how wages impact their benefits and ultimately their family.</a:t>
            </a:r>
          </a:p>
          <a:p>
            <a:r>
              <a:rPr lang="en-US" dirty="0" smtClean="0"/>
              <a:t>Important as they make the decision to take a job, increased hours, or a pay increase.</a:t>
            </a:r>
          </a:p>
          <a:p>
            <a:r>
              <a:rPr lang="en-US" dirty="0" smtClean="0"/>
              <a:t>Tool is also important for the Case Managers that are working with the individual seeking employment. </a:t>
            </a:r>
          </a:p>
          <a:p>
            <a:r>
              <a:rPr lang="en-US" dirty="0" smtClean="0"/>
              <a:t>Partnering with Federal Reserve Bank of Atlanta to complement the calculator to include:</a:t>
            </a:r>
          </a:p>
          <a:p>
            <a:pPr lvl="1"/>
            <a:r>
              <a:rPr lang="en-US" dirty="0" smtClean="0"/>
              <a:t>A planner for Individuals</a:t>
            </a:r>
          </a:p>
          <a:p>
            <a:pPr lvl="1"/>
            <a:r>
              <a:rPr lang="en-US" dirty="0" smtClean="0"/>
              <a:t>Policy level information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683-7727-4328-886D-41D65BCEA0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 Calculator </a:t>
            </a:r>
            <a:endParaRPr lang="en-US" dirty="0"/>
          </a:p>
        </p:txBody>
      </p:sp>
      <p:pic>
        <p:nvPicPr>
          <p:cNvPr id="5" name="Picture 4" descr="Hire center case worker with client | The Milwaukee Hir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96" y="4034129"/>
            <a:ext cx="29805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1629683-7727-4328-886D-41D65BCEA04A}" type="slidenum">
              <a:rPr lang="en-US">
                <a:solidFill>
                  <a:srgbClr val="2B4071"/>
                </a:solidFill>
              </a:rPr>
              <a:pPr defTabSz="685800"/>
              <a:t>9</a:t>
            </a:fld>
            <a:endParaRPr lang="en-US" dirty="0">
              <a:solidFill>
                <a:srgbClr val="2B407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pic>
        <p:nvPicPr>
          <p:cNvPr id="5" name="Content Placeholder 3" descr="Asking Defining Questions - Excelsior College OW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612" y="1905000"/>
            <a:ext cx="5438775" cy="3237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814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2B4071"/>
      </a:dk1>
      <a:lt1>
        <a:sysClr val="window" lastClr="FFFFFF"/>
      </a:lt1>
      <a:dk2>
        <a:srgbClr val="444D26"/>
      </a:dk2>
      <a:lt2>
        <a:srgbClr val="7F6F6F"/>
      </a:lt2>
      <a:accent1>
        <a:srgbClr val="FEFAC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2B4071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S PowerPoint Template Master - 2019_FINAL" id="{01B5FA13-9175-4DB0-95D0-799E33FA16AC}" vid="{173BEC37-092D-4845-8F2C-0C746D5F395C}"/>
    </a:ext>
  </a:extLst>
</a:theme>
</file>

<file path=ppt/theme/theme2.xml><?xml version="1.0" encoding="utf-8"?>
<a:theme xmlns:a="http://schemas.openxmlformats.org/drawingml/2006/main" name="1_Concourse">
  <a:themeElements>
    <a:clrScheme name="Custom 1">
      <a:dk1>
        <a:srgbClr val="2B4071"/>
      </a:dk1>
      <a:lt1>
        <a:sysClr val="window" lastClr="FFFFFF"/>
      </a:lt1>
      <a:dk2>
        <a:srgbClr val="444D26"/>
      </a:dk2>
      <a:lt2>
        <a:srgbClr val="7F6F6F"/>
      </a:lt2>
      <a:accent1>
        <a:srgbClr val="FEFAC9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2B4071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S PowerPoint Template Master - 2019_FINAL" id="{01B5FA13-9175-4DB0-95D0-799E33FA16AC}" vid="{173BEC37-092D-4845-8F2C-0C746D5F39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15269</TotalTime>
  <Words>597</Words>
  <Application>Microsoft Office PowerPoint</Application>
  <PresentationFormat>On-screen Show (4:3)</PresentationFormat>
  <Paragraphs>61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Franklin Gothic Medium</vt:lpstr>
      <vt:lpstr>Georgia</vt:lpstr>
      <vt:lpstr>Gill Sans MT</vt:lpstr>
      <vt:lpstr>Lucida Sans Unicode</vt:lpstr>
      <vt:lpstr>Verdana</vt:lpstr>
      <vt:lpstr>Wingdings 2</vt:lpstr>
      <vt:lpstr>Wingdings 3</vt:lpstr>
      <vt:lpstr>Concourse</vt:lpstr>
      <vt:lpstr>1_Concourse</vt:lpstr>
      <vt:lpstr>Whole Family Approach to Jobs:  Parents Working, Children Thriving </vt:lpstr>
      <vt:lpstr>Goals and approach</vt:lpstr>
      <vt:lpstr>What is the Cliff Effect </vt:lpstr>
      <vt:lpstr>Five components </vt:lpstr>
      <vt:lpstr>Workforce </vt:lpstr>
      <vt:lpstr>Food Security </vt:lpstr>
      <vt:lpstr>Child Care</vt:lpstr>
      <vt:lpstr>Cliff Calculator </vt:lpstr>
      <vt:lpstr>Questions/Discussion</vt:lpstr>
      <vt:lpstr>PowerPoint Presentation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DPHS PowerPoint Master</dc:title>
  <dc:creator>Stanley, Sarah</dc:creator>
  <cp:keywords>DPHS;PowerPoint Master</cp:keywords>
  <cp:lastModifiedBy>Santaniello, Christine</cp:lastModifiedBy>
  <cp:revision>401</cp:revision>
  <cp:lastPrinted>2020-10-11T18:44:27Z</cp:lastPrinted>
  <dcterms:created xsi:type="dcterms:W3CDTF">2011-09-19T19:34:45Z</dcterms:created>
  <dcterms:modified xsi:type="dcterms:W3CDTF">2021-10-14T20:45:40Z</dcterms:modified>
</cp:coreProperties>
</file>